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39" r:id="rId1"/>
  </p:sldMasterIdLst>
  <p:sldIdLst>
    <p:sldId id="300" r:id="rId2"/>
    <p:sldId id="379" r:id="rId3"/>
    <p:sldId id="301" r:id="rId4"/>
    <p:sldId id="391" r:id="rId5"/>
    <p:sldId id="464" r:id="rId6"/>
    <p:sldId id="463" r:id="rId7"/>
    <p:sldId id="396" r:id="rId8"/>
    <p:sldId id="465" r:id="rId9"/>
    <p:sldId id="467" r:id="rId10"/>
    <p:sldId id="468" r:id="rId11"/>
    <p:sldId id="469" r:id="rId12"/>
    <p:sldId id="470" r:id="rId13"/>
    <p:sldId id="443" r:id="rId14"/>
    <p:sldId id="460" r:id="rId15"/>
    <p:sldId id="461" r:id="rId16"/>
    <p:sldId id="397" r:id="rId17"/>
    <p:sldId id="448" r:id="rId18"/>
    <p:sldId id="462" r:id="rId19"/>
    <p:sldId id="311" r:id="rId2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obert Lillis" initials="RL" lastIdx="1" clrIdx="0">
    <p:extLst>
      <p:ext uri="{19B8F6BF-5375-455C-9EA6-DF929625EA0E}">
        <p15:presenceInfo xmlns:p15="http://schemas.microsoft.com/office/powerpoint/2012/main" userId="6831544526317335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51D806C-CE05-4F65-AD70-7EE8E834ED6A}" v="176" dt="2026-02-01T23:32:25.47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674" autoAdjust="0"/>
    <p:restoredTop sz="94660"/>
  </p:normalViewPr>
  <p:slideViewPr>
    <p:cSldViewPr snapToGrid="0">
      <p:cViewPr varScale="1">
        <p:scale>
          <a:sx n="88" d="100"/>
          <a:sy n="88" d="100"/>
        </p:scale>
        <p:origin x="354" y="27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1116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microsoft.com/office/2016/11/relationships/changesInfo" Target="changesInfos/changesInfo1.xml"/><Relationship Id="rId3" Type="http://schemas.openxmlformats.org/officeDocument/2006/relationships/slide" Target="slides/slide2.xml"/><Relationship Id="rId21" Type="http://schemas.openxmlformats.org/officeDocument/2006/relationships/commentAuthors" Target="commentAuthor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Relationship Id="rId27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ob Lillis" userId="6831544526317335" providerId="LiveId" clId="{5510C17C-FDC1-480D-848A-846E73ACB259}"/>
    <pc:docChg chg="custSel addSld delSld modSld sldOrd">
      <pc:chgData name="Rob Lillis" userId="6831544526317335" providerId="LiveId" clId="{5510C17C-FDC1-480D-848A-846E73ACB259}" dt="2026-02-01T23:33:19.518" v="1308" actId="20577"/>
      <pc:docMkLst>
        <pc:docMk/>
      </pc:docMkLst>
      <pc:sldChg chg="modSp mod">
        <pc:chgData name="Rob Lillis" userId="6831544526317335" providerId="LiveId" clId="{5510C17C-FDC1-480D-848A-846E73ACB259}" dt="2026-02-01T18:00:54.647" v="19"/>
        <pc:sldMkLst>
          <pc:docMk/>
          <pc:sldMk cId="1333502681" sldId="311"/>
        </pc:sldMkLst>
        <pc:spChg chg="mod">
          <ac:chgData name="Rob Lillis" userId="6831544526317335" providerId="LiveId" clId="{5510C17C-FDC1-480D-848A-846E73ACB259}" dt="2026-02-01T18:00:54.647" v="19"/>
          <ac:spMkLst>
            <pc:docMk/>
            <pc:sldMk cId="1333502681" sldId="311"/>
            <ac:spMk id="2" creationId="{ACD2EB78-530B-4251-A547-EE9650F202B9}"/>
          </ac:spMkLst>
        </pc:spChg>
        <pc:picChg chg="mod">
          <ac:chgData name="Rob Lillis" userId="6831544526317335" providerId="LiveId" clId="{5510C17C-FDC1-480D-848A-846E73ACB259}" dt="2026-02-01T18:00:24.325" v="15" actId="14100"/>
          <ac:picMkLst>
            <pc:docMk/>
            <pc:sldMk cId="1333502681" sldId="311"/>
            <ac:picMk id="4" creationId="{144E573D-7628-4A5C-ADD4-63788D4A8FBF}"/>
          </ac:picMkLst>
        </pc:picChg>
      </pc:sldChg>
      <pc:sldChg chg="del">
        <pc:chgData name="Rob Lillis" userId="6831544526317335" providerId="LiveId" clId="{5510C17C-FDC1-480D-848A-846E73ACB259}" dt="2026-02-01T17:58:02.433" v="3" actId="47"/>
        <pc:sldMkLst>
          <pc:docMk/>
          <pc:sldMk cId="2100057010" sldId="329"/>
        </pc:sldMkLst>
      </pc:sldChg>
      <pc:sldChg chg="del">
        <pc:chgData name="Rob Lillis" userId="6831544526317335" providerId="LiveId" clId="{5510C17C-FDC1-480D-848A-846E73ACB259}" dt="2026-02-01T17:57:59.701" v="0" actId="47"/>
        <pc:sldMkLst>
          <pc:docMk/>
          <pc:sldMk cId="4252478376" sldId="336"/>
        </pc:sldMkLst>
      </pc:sldChg>
      <pc:sldChg chg="del">
        <pc:chgData name="Rob Lillis" userId="6831544526317335" providerId="LiveId" clId="{5510C17C-FDC1-480D-848A-846E73ACB259}" dt="2026-02-01T17:58:09.250" v="6" actId="47"/>
        <pc:sldMkLst>
          <pc:docMk/>
          <pc:sldMk cId="1881595734" sldId="349"/>
        </pc:sldMkLst>
      </pc:sldChg>
      <pc:sldChg chg="modSp mod">
        <pc:chgData name="Rob Lillis" userId="6831544526317335" providerId="LiveId" clId="{5510C17C-FDC1-480D-848A-846E73ACB259}" dt="2026-02-01T18:01:13.524" v="21" actId="1076"/>
        <pc:sldMkLst>
          <pc:docMk/>
          <pc:sldMk cId="4256519344" sldId="379"/>
        </pc:sldMkLst>
        <pc:spChg chg="mod">
          <ac:chgData name="Rob Lillis" userId="6831544526317335" providerId="LiveId" clId="{5510C17C-FDC1-480D-848A-846E73ACB259}" dt="2026-02-01T18:01:08.484" v="20" actId="1076"/>
          <ac:spMkLst>
            <pc:docMk/>
            <pc:sldMk cId="4256519344" sldId="379"/>
            <ac:spMk id="2" creationId="{863CE281-0F77-49B7-8D28-AE338E26E5A8}"/>
          </ac:spMkLst>
        </pc:spChg>
        <pc:spChg chg="mod">
          <ac:chgData name="Rob Lillis" userId="6831544526317335" providerId="LiveId" clId="{5510C17C-FDC1-480D-848A-846E73ACB259}" dt="2026-02-01T18:01:13.524" v="21" actId="1076"/>
          <ac:spMkLst>
            <pc:docMk/>
            <pc:sldMk cId="4256519344" sldId="379"/>
            <ac:spMk id="3" creationId="{910A3BA9-3A01-43B7-83A7-C0E211D36C39}"/>
          </ac:spMkLst>
        </pc:spChg>
      </pc:sldChg>
      <pc:sldChg chg="modSp mod modAnim">
        <pc:chgData name="Rob Lillis" userId="6831544526317335" providerId="LiveId" clId="{5510C17C-FDC1-480D-848A-846E73ACB259}" dt="2026-02-01T18:01:44.924" v="24"/>
        <pc:sldMkLst>
          <pc:docMk/>
          <pc:sldMk cId="2970894461" sldId="391"/>
        </pc:sldMkLst>
        <pc:spChg chg="mod">
          <ac:chgData name="Rob Lillis" userId="6831544526317335" providerId="LiveId" clId="{5510C17C-FDC1-480D-848A-846E73ACB259}" dt="2026-02-01T17:58:31.357" v="8" actId="1076"/>
          <ac:spMkLst>
            <pc:docMk/>
            <pc:sldMk cId="2970894461" sldId="391"/>
            <ac:spMk id="2" creationId="{32555929-F2BA-41FD-B91D-4F3922760084}"/>
          </ac:spMkLst>
        </pc:spChg>
        <pc:spChg chg="mod">
          <ac:chgData name="Rob Lillis" userId="6831544526317335" providerId="LiveId" clId="{5510C17C-FDC1-480D-848A-846E73ACB259}" dt="2026-02-01T18:01:44.924" v="24"/>
          <ac:spMkLst>
            <pc:docMk/>
            <pc:sldMk cId="2970894461" sldId="391"/>
            <ac:spMk id="3" creationId="{768835B4-6C81-4972-AE00-E1E4D7342551}"/>
          </ac:spMkLst>
        </pc:spChg>
      </pc:sldChg>
      <pc:sldChg chg="del">
        <pc:chgData name="Rob Lillis" userId="6831544526317335" providerId="LiveId" clId="{5510C17C-FDC1-480D-848A-846E73ACB259}" dt="2026-02-01T17:59:04.651" v="10" actId="47"/>
        <pc:sldMkLst>
          <pc:docMk/>
          <pc:sldMk cId="1392390122" sldId="393"/>
        </pc:sldMkLst>
      </pc:sldChg>
      <pc:sldChg chg="modSp mod modAnim">
        <pc:chgData name="Rob Lillis" userId="6831544526317335" providerId="LiveId" clId="{5510C17C-FDC1-480D-848A-846E73ACB259}" dt="2026-02-01T23:32:35.754" v="1270" actId="1076"/>
        <pc:sldMkLst>
          <pc:docMk/>
          <pc:sldMk cId="2914151034" sldId="396"/>
        </pc:sldMkLst>
        <pc:spChg chg="mod">
          <ac:chgData name="Rob Lillis" userId="6831544526317335" providerId="LiveId" clId="{5510C17C-FDC1-480D-848A-846E73ACB259}" dt="2026-02-01T23:32:16.213" v="1267" actId="207"/>
          <ac:spMkLst>
            <pc:docMk/>
            <pc:sldMk cId="2914151034" sldId="396"/>
            <ac:spMk id="2" creationId="{84599057-1FDC-7608-5FDD-B85524B214B9}"/>
          </ac:spMkLst>
        </pc:spChg>
        <pc:spChg chg="mod">
          <ac:chgData name="Rob Lillis" userId="6831544526317335" providerId="LiveId" clId="{5510C17C-FDC1-480D-848A-846E73ACB259}" dt="2026-02-01T23:32:35.754" v="1270" actId="1076"/>
          <ac:spMkLst>
            <pc:docMk/>
            <pc:sldMk cId="2914151034" sldId="396"/>
            <ac:spMk id="3" creationId="{AC36A317-7A12-42E3-30A2-28105F0A4029}"/>
          </ac:spMkLst>
        </pc:spChg>
      </pc:sldChg>
      <pc:sldChg chg="modSp mod">
        <pc:chgData name="Rob Lillis" userId="6831544526317335" providerId="LiveId" clId="{5510C17C-FDC1-480D-848A-846E73ACB259}" dt="2026-02-01T22:40:03.827" v="1266" actId="14100"/>
        <pc:sldMkLst>
          <pc:docMk/>
          <pc:sldMk cId="2056276063" sldId="397"/>
        </pc:sldMkLst>
        <pc:spChg chg="mod">
          <ac:chgData name="Rob Lillis" userId="6831544526317335" providerId="LiveId" clId="{5510C17C-FDC1-480D-848A-846E73ACB259}" dt="2026-02-01T22:39:50.944" v="1263" actId="207"/>
          <ac:spMkLst>
            <pc:docMk/>
            <pc:sldMk cId="2056276063" sldId="397"/>
            <ac:spMk id="2" creationId="{CEDB5096-A32D-5FB3-7A7A-070C32792B5C}"/>
          </ac:spMkLst>
        </pc:spChg>
        <pc:spChg chg="mod">
          <ac:chgData name="Rob Lillis" userId="6831544526317335" providerId="LiveId" clId="{5510C17C-FDC1-480D-848A-846E73ACB259}" dt="2026-02-01T22:40:03.827" v="1266" actId="14100"/>
          <ac:spMkLst>
            <pc:docMk/>
            <pc:sldMk cId="2056276063" sldId="397"/>
            <ac:spMk id="3" creationId="{637D993F-FD01-EDE3-09AB-69B2B2FDF0BD}"/>
          </ac:spMkLst>
        </pc:spChg>
      </pc:sldChg>
      <pc:sldChg chg="del">
        <pc:chgData name="Rob Lillis" userId="6831544526317335" providerId="LiveId" clId="{5510C17C-FDC1-480D-848A-846E73ACB259}" dt="2026-02-01T17:59:09.410" v="11" actId="47"/>
        <pc:sldMkLst>
          <pc:docMk/>
          <pc:sldMk cId="493273256" sldId="398"/>
        </pc:sldMkLst>
      </pc:sldChg>
      <pc:sldChg chg="del">
        <pc:chgData name="Rob Lillis" userId="6831544526317335" providerId="LiveId" clId="{5510C17C-FDC1-480D-848A-846E73ACB259}" dt="2026-02-01T22:39:13.140" v="1262" actId="47"/>
        <pc:sldMkLst>
          <pc:docMk/>
          <pc:sldMk cId="2005336576" sldId="436"/>
        </pc:sldMkLst>
      </pc:sldChg>
      <pc:sldChg chg="del">
        <pc:chgData name="Rob Lillis" userId="6831544526317335" providerId="LiveId" clId="{5510C17C-FDC1-480D-848A-846E73ACB259}" dt="2026-02-01T17:58:20.318" v="7" actId="47"/>
        <pc:sldMkLst>
          <pc:docMk/>
          <pc:sldMk cId="3480081643" sldId="444"/>
        </pc:sldMkLst>
      </pc:sldChg>
      <pc:sldChg chg="del">
        <pc:chgData name="Rob Lillis" userId="6831544526317335" providerId="LiveId" clId="{5510C17C-FDC1-480D-848A-846E73ACB259}" dt="2026-02-01T17:58:01.789" v="2" actId="47"/>
        <pc:sldMkLst>
          <pc:docMk/>
          <pc:sldMk cId="643949046" sldId="446"/>
        </pc:sldMkLst>
      </pc:sldChg>
      <pc:sldChg chg="del">
        <pc:chgData name="Rob Lillis" userId="6831544526317335" providerId="LiveId" clId="{5510C17C-FDC1-480D-848A-846E73ACB259}" dt="2026-02-01T17:58:07.756" v="5" actId="47"/>
        <pc:sldMkLst>
          <pc:docMk/>
          <pc:sldMk cId="1491136418" sldId="454"/>
        </pc:sldMkLst>
      </pc:sldChg>
      <pc:sldChg chg="del">
        <pc:chgData name="Rob Lillis" userId="6831544526317335" providerId="LiveId" clId="{5510C17C-FDC1-480D-848A-846E73ACB259}" dt="2026-02-01T17:58:06.023" v="4" actId="47"/>
        <pc:sldMkLst>
          <pc:docMk/>
          <pc:sldMk cId="1274602316" sldId="455"/>
        </pc:sldMkLst>
      </pc:sldChg>
      <pc:sldChg chg="addSp modSp new mod ord">
        <pc:chgData name="Rob Lillis" userId="6831544526317335" providerId="LiveId" clId="{5510C17C-FDC1-480D-848A-846E73ACB259}" dt="2026-02-01T18:51:59.319" v="484"/>
        <pc:sldMkLst>
          <pc:docMk/>
          <pc:sldMk cId="500408422" sldId="463"/>
        </pc:sldMkLst>
        <pc:spChg chg="mod">
          <ac:chgData name="Rob Lillis" userId="6831544526317335" providerId="LiveId" clId="{5510C17C-FDC1-480D-848A-846E73ACB259}" dt="2026-02-01T18:03:21.400" v="62" actId="1076"/>
          <ac:spMkLst>
            <pc:docMk/>
            <pc:sldMk cId="500408422" sldId="463"/>
            <ac:spMk id="2" creationId="{B74A6002-8548-219A-19B0-262F50B69DCA}"/>
          </ac:spMkLst>
        </pc:spChg>
        <pc:spChg chg="mod">
          <ac:chgData name="Rob Lillis" userId="6831544526317335" providerId="LiveId" clId="{5510C17C-FDC1-480D-848A-846E73ACB259}" dt="2026-02-01T18:03:36.788" v="74" actId="20577"/>
          <ac:spMkLst>
            <pc:docMk/>
            <pc:sldMk cId="500408422" sldId="463"/>
            <ac:spMk id="3" creationId="{2F8B02D8-FE02-DC2B-2770-4FCC3151BAE5}"/>
          </ac:spMkLst>
        </pc:spChg>
        <pc:graphicFrameChg chg="add mod modGraphic">
          <ac:chgData name="Rob Lillis" userId="6831544526317335" providerId="LiveId" clId="{5510C17C-FDC1-480D-848A-846E73ACB259}" dt="2026-02-01T18:11:30.281" v="92" actId="14734"/>
          <ac:graphicFrameMkLst>
            <pc:docMk/>
            <pc:sldMk cId="500408422" sldId="463"/>
            <ac:graphicFrameMk id="4" creationId="{2A82877A-AEA3-7569-9FFE-8DCC446005C0}"/>
          </ac:graphicFrameMkLst>
        </pc:graphicFrameChg>
      </pc:sldChg>
      <pc:sldChg chg="del">
        <pc:chgData name="Rob Lillis" userId="6831544526317335" providerId="LiveId" clId="{5510C17C-FDC1-480D-848A-846E73ACB259}" dt="2026-02-01T18:00:10.883" v="14" actId="47"/>
        <pc:sldMkLst>
          <pc:docMk/>
          <pc:sldMk cId="2681310938" sldId="463"/>
        </pc:sldMkLst>
      </pc:sldChg>
      <pc:sldChg chg="del">
        <pc:chgData name="Rob Lillis" userId="6831544526317335" providerId="LiveId" clId="{5510C17C-FDC1-480D-848A-846E73ACB259}" dt="2026-02-01T17:58:01.023" v="1" actId="47"/>
        <pc:sldMkLst>
          <pc:docMk/>
          <pc:sldMk cId="652004482" sldId="464"/>
        </pc:sldMkLst>
      </pc:sldChg>
      <pc:sldChg chg="modSp new mod">
        <pc:chgData name="Rob Lillis" userId="6831544526317335" providerId="LiveId" clId="{5510C17C-FDC1-480D-848A-846E73ACB259}" dt="2026-02-01T18:26:42.478" v="482" actId="20577"/>
        <pc:sldMkLst>
          <pc:docMk/>
          <pc:sldMk cId="3745368142" sldId="464"/>
        </pc:sldMkLst>
        <pc:spChg chg="mod">
          <ac:chgData name="Rob Lillis" userId="6831544526317335" providerId="LiveId" clId="{5510C17C-FDC1-480D-848A-846E73ACB259}" dt="2026-02-01T18:12:20.182" v="95" actId="1076"/>
          <ac:spMkLst>
            <pc:docMk/>
            <pc:sldMk cId="3745368142" sldId="464"/>
            <ac:spMk id="2" creationId="{774703DD-20F9-E6EF-FB84-3CBCE7D66097}"/>
          </ac:spMkLst>
        </pc:spChg>
        <pc:spChg chg="mod">
          <ac:chgData name="Rob Lillis" userId="6831544526317335" providerId="LiveId" clId="{5510C17C-FDC1-480D-848A-846E73ACB259}" dt="2026-02-01T18:26:42.478" v="482" actId="20577"/>
          <ac:spMkLst>
            <pc:docMk/>
            <pc:sldMk cId="3745368142" sldId="464"/>
            <ac:spMk id="3" creationId="{7333F643-23C8-75F7-5E63-F8AD26FA6E38}"/>
          </ac:spMkLst>
        </pc:spChg>
      </pc:sldChg>
      <pc:sldChg chg="modSp new mod">
        <pc:chgData name="Rob Lillis" userId="6831544526317335" providerId="LiveId" clId="{5510C17C-FDC1-480D-848A-846E73ACB259}" dt="2026-02-01T23:33:19.518" v="1308" actId="20577"/>
        <pc:sldMkLst>
          <pc:docMk/>
          <pc:sldMk cId="1533673070" sldId="465"/>
        </pc:sldMkLst>
        <pc:spChg chg="mod">
          <ac:chgData name="Rob Lillis" userId="6831544526317335" providerId="LiveId" clId="{5510C17C-FDC1-480D-848A-846E73ACB259}" dt="2026-02-01T19:14:04.404" v="738" actId="1076"/>
          <ac:spMkLst>
            <pc:docMk/>
            <pc:sldMk cId="1533673070" sldId="465"/>
            <ac:spMk id="2" creationId="{8EB07AA6-B32E-3F08-04FB-1653202EF081}"/>
          </ac:spMkLst>
        </pc:spChg>
        <pc:spChg chg="mod">
          <ac:chgData name="Rob Lillis" userId="6831544526317335" providerId="LiveId" clId="{5510C17C-FDC1-480D-848A-846E73ACB259}" dt="2026-02-01T23:33:19.518" v="1308" actId="20577"/>
          <ac:spMkLst>
            <pc:docMk/>
            <pc:sldMk cId="1533673070" sldId="465"/>
            <ac:spMk id="3" creationId="{BDC6507D-911B-0586-D55D-83165A828FDB}"/>
          </ac:spMkLst>
        </pc:spChg>
      </pc:sldChg>
      <pc:sldChg chg="addSp delSp modSp new del mod">
        <pc:chgData name="Rob Lillis" userId="6831544526317335" providerId="LiveId" clId="{5510C17C-FDC1-480D-848A-846E73ACB259}" dt="2026-02-01T22:35:54.927" v="1236" actId="47"/>
        <pc:sldMkLst>
          <pc:docMk/>
          <pc:sldMk cId="3627544561" sldId="466"/>
        </pc:sldMkLst>
        <pc:spChg chg="mod">
          <ac:chgData name="Rob Lillis" userId="6831544526317335" providerId="LiveId" clId="{5510C17C-FDC1-480D-848A-846E73ACB259}" dt="2026-02-01T19:23:03.620" v="1182" actId="20577"/>
          <ac:spMkLst>
            <pc:docMk/>
            <pc:sldMk cId="3627544561" sldId="466"/>
            <ac:spMk id="2" creationId="{838F8E1E-1D56-391A-D372-696C22093923}"/>
          </ac:spMkLst>
        </pc:spChg>
        <pc:spChg chg="del">
          <ac:chgData name="Rob Lillis" userId="6831544526317335" providerId="LiveId" clId="{5510C17C-FDC1-480D-848A-846E73ACB259}" dt="2026-02-01T22:30:00.588" v="1183"/>
          <ac:spMkLst>
            <pc:docMk/>
            <pc:sldMk cId="3627544561" sldId="466"/>
            <ac:spMk id="3" creationId="{159A1617-F94B-14BA-114D-D8CCB08B21AA}"/>
          </ac:spMkLst>
        </pc:spChg>
        <pc:graphicFrameChg chg="add mod modGraphic">
          <ac:chgData name="Rob Lillis" userId="6831544526317335" providerId="LiveId" clId="{5510C17C-FDC1-480D-848A-846E73ACB259}" dt="2026-02-01T22:35:41.302" v="1235" actId="1076"/>
          <ac:graphicFrameMkLst>
            <pc:docMk/>
            <pc:sldMk cId="3627544561" sldId="466"/>
            <ac:graphicFrameMk id="4" creationId="{A68D98B2-6027-8C16-17D8-3028073B4AFD}"/>
          </ac:graphicFrameMkLst>
        </pc:graphicFrameChg>
      </pc:sldChg>
      <pc:sldChg chg="modSp add mod">
        <pc:chgData name="Rob Lillis" userId="6831544526317335" providerId="LiveId" clId="{5510C17C-FDC1-480D-848A-846E73ACB259}" dt="2026-02-01T22:32:04.233" v="1207" actId="14100"/>
        <pc:sldMkLst>
          <pc:docMk/>
          <pc:sldMk cId="230358917" sldId="467"/>
        </pc:sldMkLst>
        <pc:graphicFrameChg chg="mod modGraphic">
          <ac:chgData name="Rob Lillis" userId="6831544526317335" providerId="LiveId" clId="{5510C17C-FDC1-480D-848A-846E73ACB259}" dt="2026-02-01T22:32:04.233" v="1207" actId="14100"/>
          <ac:graphicFrameMkLst>
            <pc:docMk/>
            <pc:sldMk cId="230358917" sldId="467"/>
            <ac:graphicFrameMk id="4" creationId="{397F9469-C14F-660C-3658-D126EB1B948E}"/>
          </ac:graphicFrameMkLst>
        </pc:graphicFrameChg>
      </pc:sldChg>
      <pc:sldChg chg="addSp delSp modSp add mod">
        <pc:chgData name="Rob Lillis" userId="6831544526317335" providerId="LiveId" clId="{5510C17C-FDC1-480D-848A-846E73ACB259}" dt="2026-02-01T22:36:57.355" v="1246" actId="14734"/>
        <pc:sldMkLst>
          <pc:docMk/>
          <pc:sldMk cId="3439825550" sldId="468"/>
        </pc:sldMkLst>
        <pc:spChg chg="add del mod">
          <ac:chgData name="Rob Lillis" userId="6831544526317335" providerId="LiveId" clId="{5510C17C-FDC1-480D-848A-846E73ACB259}" dt="2026-02-01T22:36:29.784" v="1238"/>
          <ac:spMkLst>
            <pc:docMk/>
            <pc:sldMk cId="3439825550" sldId="468"/>
            <ac:spMk id="5" creationId="{3F7EDF2E-CFC6-364A-C292-85FED35E6C37}"/>
          </ac:spMkLst>
        </pc:spChg>
        <pc:graphicFrameChg chg="del">
          <ac:chgData name="Rob Lillis" userId="6831544526317335" providerId="LiveId" clId="{5510C17C-FDC1-480D-848A-846E73ACB259}" dt="2026-02-01T22:36:11.894" v="1237" actId="478"/>
          <ac:graphicFrameMkLst>
            <pc:docMk/>
            <pc:sldMk cId="3439825550" sldId="468"/>
            <ac:graphicFrameMk id="4" creationId="{199D2815-AA38-E0A6-DC30-8C9AD19713BD}"/>
          </ac:graphicFrameMkLst>
        </pc:graphicFrameChg>
        <pc:graphicFrameChg chg="add mod modGraphic">
          <ac:chgData name="Rob Lillis" userId="6831544526317335" providerId="LiveId" clId="{5510C17C-FDC1-480D-848A-846E73ACB259}" dt="2026-02-01T22:36:57.355" v="1246" actId="14734"/>
          <ac:graphicFrameMkLst>
            <pc:docMk/>
            <pc:sldMk cId="3439825550" sldId="468"/>
            <ac:graphicFrameMk id="6" creationId="{23FDBDE1-7B30-8084-8426-ED532A990E1C}"/>
          </ac:graphicFrameMkLst>
        </pc:graphicFrameChg>
      </pc:sldChg>
      <pc:sldChg chg="addSp delSp modSp add mod">
        <pc:chgData name="Rob Lillis" userId="6831544526317335" providerId="LiveId" clId="{5510C17C-FDC1-480D-848A-846E73ACB259}" dt="2026-02-01T22:37:18.069" v="1247" actId="14100"/>
        <pc:sldMkLst>
          <pc:docMk/>
          <pc:sldMk cId="4103888283" sldId="469"/>
        </pc:sldMkLst>
        <pc:spChg chg="add del mod">
          <ac:chgData name="Rob Lillis" userId="6831544526317335" providerId="LiveId" clId="{5510C17C-FDC1-480D-848A-846E73ACB259}" dt="2026-02-01T22:31:06.826" v="1193"/>
          <ac:spMkLst>
            <pc:docMk/>
            <pc:sldMk cId="4103888283" sldId="469"/>
            <ac:spMk id="5" creationId="{3A152204-61AC-E160-314B-260AA4E2EAEA}"/>
          </ac:spMkLst>
        </pc:spChg>
        <pc:spChg chg="add del mod">
          <ac:chgData name="Rob Lillis" userId="6831544526317335" providerId="LiveId" clId="{5510C17C-FDC1-480D-848A-846E73ACB259}" dt="2026-02-01T22:32:29.577" v="1209"/>
          <ac:spMkLst>
            <pc:docMk/>
            <pc:sldMk cId="4103888283" sldId="469"/>
            <ac:spMk id="8" creationId="{4323269F-8427-B95D-EAFB-A550F9831EA4}"/>
          </ac:spMkLst>
        </pc:spChg>
        <pc:spChg chg="add del mod">
          <ac:chgData name="Rob Lillis" userId="6831544526317335" providerId="LiveId" clId="{5510C17C-FDC1-480D-848A-846E73ACB259}" dt="2026-02-01T22:34:43.480" v="1225"/>
          <ac:spMkLst>
            <pc:docMk/>
            <pc:sldMk cId="4103888283" sldId="469"/>
            <ac:spMk id="11" creationId="{6A744D88-0D73-8AA9-B9EB-5D03D1D74BBC}"/>
          </ac:spMkLst>
        </pc:spChg>
        <pc:graphicFrameChg chg="del">
          <ac:chgData name="Rob Lillis" userId="6831544526317335" providerId="LiveId" clId="{5510C17C-FDC1-480D-848A-846E73ACB259}" dt="2026-02-01T22:30:50.487" v="1192" actId="478"/>
          <ac:graphicFrameMkLst>
            <pc:docMk/>
            <pc:sldMk cId="4103888283" sldId="469"/>
            <ac:graphicFrameMk id="4" creationId="{1B11C4B8-71A3-DC55-19E6-4776E84C3024}"/>
          </ac:graphicFrameMkLst>
        </pc:graphicFrameChg>
        <pc:graphicFrameChg chg="add del mod modGraphic">
          <ac:chgData name="Rob Lillis" userId="6831544526317335" providerId="LiveId" clId="{5510C17C-FDC1-480D-848A-846E73ACB259}" dt="2026-02-01T22:32:16.304" v="1208" actId="478"/>
          <ac:graphicFrameMkLst>
            <pc:docMk/>
            <pc:sldMk cId="4103888283" sldId="469"/>
            <ac:graphicFrameMk id="6" creationId="{DF647536-1F25-AE65-01D6-57E76858FC32}"/>
          </ac:graphicFrameMkLst>
        </pc:graphicFrameChg>
        <pc:graphicFrameChg chg="add del mod modGraphic">
          <ac:chgData name="Rob Lillis" userId="6831544526317335" providerId="LiveId" clId="{5510C17C-FDC1-480D-848A-846E73ACB259}" dt="2026-02-01T22:34:32.934" v="1224" actId="478"/>
          <ac:graphicFrameMkLst>
            <pc:docMk/>
            <pc:sldMk cId="4103888283" sldId="469"/>
            <ac:graphicFrameMk id="9" creationId="{D6042776-8F90-0364-6CEE-773F56F721E8}"/>
          </ac:graphicFrameMkLst>
        </pc:graphicFrameChg>
        <pc:graphicFrameChg chg="add mod modGraphic">
          <ac:chgData name="Rob Lillis" userId="6831544526317335" providerId="LiveId" clId="{5510C17C-FDC1-480D-848A-846E73ACB259}" dt="2026-02-01T22:37:18.069" v="1247" actId="14100"/>
          <ac:graphicFrameMkLst>
            <pc:docMk/>
            <pc:sldMk cId="4103888283" sldId="469"/>
            <ac:graphicFrameMk id="12" creationId="{DEE7BAFD-B522-0C26-266D-9EB4AD4BA525}"/>
          </ac:graphicFrameMkLst>
        </pc:graphicFrameChg>
      </pc:sldChg>
      <pc:sldChg chg="addSp delSp modSp add mod">
        <pc:chgData name="Rob Lillis" userId="6831544526317335" providerId="LiveId" clId="{5510C17C-FDC1-480D-848A-846E73ACB259}" dt="2026-02-01T22:38:40.571" v="1261" actId="1076"/>
        <pc:sldMkLst>
          <pc:docMk/>
          <pc:sldMk cId="1844531551" sldId="470"/>
        </pc:sldMkLst>
        <pc:spChg chg="add del mod">
          <ac:chgData name="Rob Lillis" userId="6831544526317335" providerId="LiveId" clId="{5510C17C-FDC1-480D-848A-846E73ACB259}" dt="2026-02-01T22:37:39.159" v="1248"/>
          <ac:spMkLst>
            <pc:docMk/>
            <pc:sldMk cId="1844531551" sldId="470"/>
            <ac:spMk id="4" creationId="{ECA4A830-1BC2-CF92-2936-093067A9FD84}"/>
          </ac:spMkLst>
        </pc:spChg>
        <pc:graphicFrameChg chg="add mod modGraphic">
          <ac:chgData name="Rob Lillis" userId="6831544526317335" providerId="LiveId" clId="{5510C17C-FDC1-480D-848A-846E73ACB259}" dt="2026-02-01T22:38:40.571" v="1261" actId="1076"/>
          <ac:graphicFrameMkLst>
            <pc:docMk/>
            <pc:sldMk cId="1844531551" sldId="470"/>
            <ac:graphicFrameMk id="5" creationId="{3B57C1C1-6D0E-F561-BB08-95625A894B1C}"/>
          </ac:graphicFrameMkLst>
        </pc:graphicFrameChg>
        <pc:graphicFrameChg chg="del modGraphic">
          <ac:chgData name="Rob Lillis" userId="6831544526317335" providerId="LiveId" clId="{5510C17C-FDC1-480D-848A-846E73ACB259}" dt="2026-02-01T22:35:32.435" v="1234" actId="478"/>
          <ac:graphicFrameMkLst>
            <pc:docMk/>
            <pc:sldMk cId="1844531551" sldId="470"/>
            <ac:graphicFrameMk id="12" creationId="{648E5A2C-527B-E43A-DD58-B28835388022}"/>
          </ac:graphicFrameMkLst>
        </pc:graphicFrame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653708D-EE7B-4752-8562-2279BD5203D9}" type="doc">
      <dgm:prSet loTypeId="urn:microsoft.com/office/officeart/2005/8/layout/vList2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C655F88A-5AE6-4AC1-845E-2E5F17E5C53C}">
      <dgm:prSet/>
      <dgm:spPr/>
      <dgm:t>
        <a:bodyPr/>
        <a:lstStyle/>
        <a:p>
          <a:r>
            <a:rPr lang="en-US" b="1" dirty="0"/>
            <a:t>Problem -      Root Cause -       Local        Response</a:t>
          </a:r>
        </a:p>
        <a:p>
          <a:r>
            <a:rPr lang="en-US" b="1" dirty="0"/>
            <a:t>                                              Conditions-</a:t>
          </a:r>
          <a:endParaRPr lang="en-US" dirty="0"/>
        </a:p>
      </dgm:t>
    </dgm:pt>
    <dgm:pt modelId="{3741A538-3AAF-412B-85AA-D1529FBA72FE}" type="parTrans" cxnId="{25A414E4-73E1-452B-927B-828B726E6EB5}">
      <dgm:prSet/>
      <dgm:spPr/>
      <dgm:t>
        <a:bodyPr/>
        <a:lstStyle/>
        <a:p>
          <a:endParaRPr lang="en-US"/>
        </a:p>
      </dgm:t>
    </dgm:pt>
    <dgm:pt modelId="{E063322C-1BF0-420B-92A4-B69311153387}" type="sibTrans" cxnId="{25A414E4-73E1-452B-927B-828B726E6EB5}">
      <dgm:prSet/>
      <dgm:spPr/>
      <dgm:t>
        <a:bodyPr/>
        <a:lstStyle/>
        <a:p>
          <a:endParaRPr lang="en-US"/>
        </a:p>
      </dgm:t>
    </dgm:pt>
    <dgm:pt modelId="{EB2DE44F-C0B7-4097-8F4E-FE96E0FB3B8A}">
      <dgm:prSet/>
      <dgm:spPr/>
      <dgm:t>
        <a:bodyPr/>
        <a:lstStyle/>
        <a:p>
          <a:r>
            <a:rPr lang="en-US" b="1" dirty="0"/>
            <a:t>(What?)            (Why?)          (Why Here?)</a:t>
          </a:r>
          <a:endParaRPr lang="en-US" dirty="0"/>
        </a:p>
      </dgm:t>
    </dgm:pt>
    <dgm:pt modelId="{40E4303A-8380-46A5-9D67-85F79432180D}" type="parTrans" cxnId="{EEEF3E92-5736-4F51-B158-CED2C5292D7E}">
      <dgm:prSet/>
      <dgm:spPr/>
      <dgm:t>
        <a:bodyPr/>
        <a:lstStyle/>
        <a:p>
          <a:endParaRPr lang="en-US"/>
        </a:p>
      </dgm:t>
    </dgm:pt>
    <dgm:pt modelId="{E45B1A3D-E345-4291-A84F-96C19C825A61}" type="sibTrans" cxnId="{EEEF3E92-5736-4F51-B158-CED2C5292D7E}">
      <dgm:prSet/>
      <dgm:spPr/>
      <dgm:t>
        <a:bodyPr/>
        <a:lstStyle/>
        <a:p>
          <a:endParaRPr lang="en-US"/>
        </a:p>
      </dgm:t>
    </dgm:pt>
    <dgm:pt modelId="{9AECE7B6-F6DF-4077-BFAB-EC66AAC4EEFD}" type="pres">
      <dgm:prSet presAssocID="{D653708D-EE7B-4752-8562-2279BD5203D9}" presName="linear" presStyleCnt="0">
        <dgm:presLayoutVars>
          <dgm:animLvl val="lvl"/>
          <dgm:resizeHandles val="exact"/>
        </dgm:presLayoutVars>
      </dgm:prSet>
      <dgm:spPr/>
    </dgm:pt>
    <dgm:pt modelId="{B4781697-5C39-474E-8F7B-88820AA12351}" type="pres">
      <dgm:prSet presAssocID="{C655F88A-5AE6-4AC1-845E-2E5F17E5C53C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D1495646-A538-45A5-9D5F-96982FA22389}" type="pres">
      <dgm:prSet presAssocID="{E063322C-1BF0-420B-92A4-B69311153387}" presName="spacer" presStyleCnt="0"/>
      <dgm:spPr/>
    </dgm:pt>
    <dgm:pt modelId="{6FC0F1C3-00C0-4634-80C0-E39CF64A3C31}" type="pres">
      <dgm:prSet presAssocID="{EB2DE44F-C0B7-4097-8F4E-FE96E0FB3B8A}" presName="parentText" presStyleLbl="node1" presStyleIdx="1" presStyleCnt="2">
        <dgm:presLayoutVars>
          <dgm:chMax val="0"/>
          <dgm:bulletEnabled val="1"/>
        </dgm:presLayoutVars>
      </dgm:prSet>
      <dgm:spPr/>
    </dgm:pt>
  </dgm:ptLst>
  <dgm:cxnLst>
    <dgm:cxn modelId="{743FCC83-3056-4B44-962C-2913CC13B431}" type="presOf" srcId="{D653708D-EE7B-4752-8562-2279BD5203D9}" destId="{9AECE7B6-F6DF-4077-BFAB-EC66AAC4EEFD}" srcOrd="0" destOrd="0" presId="urn:microsoft.com/office/officeart/2005/8/layout/vList2"/>
    <dgm:cxn modelId="{EEEF3E92-5736-4F51-B158-CED2C5292D7E}" srcId="{D653708D-EE7B-4752-8562-2279BD5203D9}" destId="{EB2DE44F-C0B7-4097-8F4E-FE96E0FB3B8A}" srcOrd="1" destOrd="0" parTransId="{40E4303A-8380-46A5-9D67-85F79432180D}" sibTransId="{E45B1A3D-E345-4291-A84F-96C19C825A61}"/>
    <dgm:cxn modelId="{EB849A93-B93F-4820-BFF8-67AF4AFF4338}" type="presOf" srcId="{EB2DE44F-C0B7-4097-8F4E-FE96E0FB3B8A}" destId="{6FC0F1C3-00C0-4634-80C0-E39CF64A3C31}" srcOrd="0" destOrd="0" presId="urn:microsoft.com/office/officeart/2005/8/layout/vList2"/>
    <dgm:cxn modelId="{9FC4E29D-4C0D-4B18-945D-3645F85555E7}" type="presOf" srcId="{C655F88A-5AE6-4AC1-845E-2E5F17E5C53C}" destId="{B4781697-5C39-474E-8F7B-88820AA12351}" srcOrd="0" destOrd="0" presId="urn:microsoft.com/office/officeart/2005/8/layout/vList2"/>
    <dgm:cxn modelId="{25A414E4-73E1-452B-927B-828B726E6EB5}" srcId="{D653708D-EE7B-4752-8562-2279BD5203D9}" destId="{C655F88A-5AE6-4AC1-845E-2E5F17E5C53C}" srcOrd="0" destOrd="0" parTransId="{3741A538-3AAF-412B-85AA-D1529FBA72FE}" sibTransId="{E063322C-1BF0-420B-92A4-B69311153387}"/>
    <dgm:cxn modelId="{02FFF239-0090-4E61-A1E4-56A43F741CD6}" type="presParOf" srcId="{9AECE7B6-F6DF-4077-BFAB-EC66AAC4EEFD}" destId="{B4781697-5C39-474E-8F7B-88820AA12351}" srcOrd="0" destOrd="0" presId="urn:microsoft.com/office/officeart/2005/8/layout/vList2"/>
    <dgm:cxn modelId="{549642FB-8F3B-41D3-B6E9-3CB01D1048B7}" type="presParOf" srcId="{9AECE7B6-F6DF-4077-BFAB-EC66AAC4EEFD}" destId="{D1495646-A538-45A5-9D5F-96982FA22389}" srcOrd="1" destOrd="0" presId="urn:microsoft.com/office/officeart/2005/8/layout/vList2"/>
    <dgm:cxn modelId="{1E82B916-FCBC-4217-A470-0D37B30841BA}" type="presParOf" srcId="{9AECE7B6-F6DF-4077-BFAB-EC66AAC4EEFD}" destId="{6FC0F1C3-00C0-4634-80C0-E39CF64A3C31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653708D-EE7B-4752-8562-2279BD5203D9}" type="doc">
      <dgm:prSet loTypeId="urn:microsoft.com/office/officeart/2005/8/layout/vList2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C655F88A-5AE6-4AC1-845E-2E5F17E5C53C}">
      <dgm:prSet custT="1"/>
      <dgm:spPr/>
      <dgm:t>
        <a:bodyPr/>
        <a:lstStyle/>
        <a:p>
          <a:r>
            <a:rPr lang="en-US" sz="3000" b="1" dirty="0"/>
            <a:t>Problem -      Root Cause -       </a:t>
          </a:r>
          <a:r>
            <a:rPr lang="en-US" sz="3600" b="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Local</a:t>
          </a:r>
          <a:r>
            <a:rPr lang="en-US" sz="3600" b="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</a:t>
          </a:r>
          <a:r>
            <a:rPr lang="en-US" sz="3000" b="1" dirty="0"/>
            <a:t>       Response</a:t>
          </a:r>
        </a:p>
        <a:p>
          <a:r>
            <a:rPr lang="en-US" sz="3000" b="1" dirty="0"/>
            <a:t>                                              </a:t>
          </a:r>
          <a:r>
            <a:rPr lang="en-US" sz="3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Conditions-</a:t>
          </a:r>
          <a:endParaRPr lang="en-US" sz="3000" dirty="0">
            <a:solidFill>
              <a:srgbClr val="FF00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3741A538-3AAF-412B-85AA-D1529FBA72FE}" type="parTrans" cxnId="{25A414E4-73E1-452B-927B-828B726E6EB5}">
      <dgm:prSet/>
      <dgm:spPr/>
      <dgm:t>
        <a:bodyPr/>
        <a:lstStyle/>
        <a:p>
          <a:endParaRPr lang="en-US"/>
        </a:p>
      </dgm:t>
    </dgm:pt>
    <dgm:pt modelId="{E063322C-1BF0-420B-92A4-B69311153387}" type="sibTrans" cxnId="{25A414E4-73E1-452B-927B-828B726E6EB5}">
      <dgm:prSet/>
      <dgm:spPr/>
      <dgm:t>
        <a:bodyPr/>
        <a:lstStyle/>
        <a:p>
          <a:endParaRPr lang="en-US"/>
        </a:p>
      </dgm:t>
    </dgm:pt>
    <dgm:pt modelId="{EB2DE44F-C0B7-4097-8F4E-FE96E0FB3B8A}">
      <dgm:prSet/>
      <dgm:spPr/>
      <dgm:t>
        <a:bodyPr/>
        <a:lstStyle/>
        <a:p>
          <a:r>
            <a:rPr lang="en-US" b="1" dirty="0"/>
            <a:t>(What?)         (Why?)       </a:t>
          </a:r>
          <a:r>
            <a:rPr lang="en-US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(Why Here?)</a:t>
          </a:r>
          <a:endParaRPr lang="en-US" dirty="0">
            <a:solidFill>
              <a:srgbClr val="FF00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40E4303A-8380-46A5-9D67-85F79432180D}" type="parTrans" cxnId="{EEEF3E92-5736-4F51-B158-CED2C5292D7E}">
      <dgm:prSet/>
      <dgm:spPr/>
      <dgm:t>
        <a:bodyPr/>
        <a:lstStyle/>
        <a:p>
          <a:endParaRPr lang="en-US"/>
        </a:p>
      </dgm:t>
    </dgm:pt>
    <dgm:pt modelId="{E45B1A3D-E345-4291-A84F-96C19C825A61}" type="sibTrans" cxnId="{EEEF3E92-5736-4F51-B158-CED2C5292D7E}">
      <dgm:prSet/>
      <dgm:spPr/>
      <dgm:t>
        <a:bodyPr/>
        <a:lstStyle/>
        <a:p>
          <a:endParaRPr lang="en-US"/>
        </a:p>
      </dgm:t>
    </dgm:pt>
    <dgm:pt modelId="{9AECE7B6-F6DF-4077-BFAB-EC66AAC4EEFD}" type="pres">
      <dgm:prSet presAssocID="{D653708D-EE7B-4752-8562-2279BD5203D9}" presName="linear" presStyleCnt="0">
        <dgm:presLayoutVars>
          <dgm:animLvl val="lvl"/>
          <dgm:resizeHandles val="exact"/>
        </dgm:presLayoutVars>
      </dgm:prSet>
      <dgm:spPr/>
    </dgm:pt>
    <dgm:pt modelId="{B4781697-5C39-474E-8F7B-88820AA12351}" type="pres">
      <dgm:prSet presAssocID="{C655F88A-5AE6-4AC1-845E-2E5F17E5C53C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D1495646-A538-45A5-9D5F-96982FA22389}" type="pres">
      <dgm:prSet presAssocID="{E063322C-1BF0-420B-92A4-B69311153387}" presName="spacer" presStyleCnt="0"/>
      <dgm:spPr/>
    </dgm:pt>
    <dgm:pt modelId="{6FC0F1C3-00C0-4634-80C0-E39CF64A3C31}" type="pres">
      <dgm:prSet presAssocID="{EB2DE44F-C0B7-4097-8F4E-FE96E0FB3B8A}" presName="parentText" presStyleLbl="node1" presStyleIdx="1" presStyleCnt="2">
        <dgm:presLayoutVars>
          <dgm:chMax val="0"/>
          <dgm:bulletEnabled val="1"/>
        </dgm:presLayoutVars>
      </dgm:prSet>
      <dgm:spPr/>
    </dgm:pt>
  </dgm:ptLst>
  <dgm:cxnLst>
    <dgm:cxn modelId="{743FCC83-3056-4B44-962C-2913CC13B431}" type="presOf" srcId="{D653708D-EE7B-4752-8562-2279BD5203D9}" destId="{9AECE7B6-F6DF-4077-BFAB-EC66AAC4EEFD}" srcOrd="0" destOrd="0" presId="urn:microsoft.com/office/officeart/2005/8/layout/vList2"/>
    <dgm:cxn modelId="{EEEF3E92-5736-4F51-B158-CED2C5292D7E}" srcId="{D653708D-EE7B-4752-8562-2279BD5203D9}" destId="{EB2DE44F-C0B7-4097-8F4E-FE96E0FB3B8A}" srcOrd="1" destOrd="0" parTransId="{40E4303A-8380-46A5-9D67-85F79432180D}" sibTransId="{E45B1A3D-E345-4291-A84F-96C19C825A61}"/>
    <dgm:cxn modelId="{EB849A93-B93F-4820-BFF8-67AF4AFF4338}" type="presOf" srcId="{EB2DE44F-C0B7-4097-8F4E-FE96E0FB3B8A}" destId="{6FC0F1C3-00C0-4634-80C0-E39CF64A3C31}" srcOrd="0" destOrd="0" presId="urn:microsoft.com/office/officeart/2005/8/layout/vList2"/>
    <dgm:cxn modelId="{9FC4E29D-4C0D-4B18-945D-3645F85555E7}" type="presOf" srcId="{C655F88A-5AE6-4AC1-845E-2E5F17E5C53C}" destId="{B4781697-5C39-474E-8F7B-88820AA12351}" srcOrd="0" destOrd="0" presId="urn:microsoft.com/office/officeart/2005/8/layout/vList2"/>
    <dgm:cxn modelId="{25A414E4-73E1-452B-927B-828B726E6EB5}" srcId="{D653708D-EE7B-4752-8562-2279BD5203D9}" destId="{C655F88A-5AE6-4AC1-845E-2E5F17E5C53C}" srcOrd="0" destOrd="0" parTransId="{3741A538-3AAF-412B-85AA-D1529FBA72FE}" sibTransId="{E063322C-1BF0-420B-92A4-B69311153387}"/>
    <dgm:cxn modelId="{02FFF239-0090-4E61-A1E4-56A43F741CD6}" type="presParOf" srcId="{9AECE7B6-F6DF-4077-BFAB-EC66AAC4EEFD}" destId="{B4781697-5C39-474E-8F7B-88820AA12351}" srcOrd="0" destOrd="0" presId="urn:microsoft.com/office/officeart/2005/8/layout/vList2"/>
    <dgm:cxn modelId="{549642FB-8F3B-41D3-B6E9-3CB01D1048B7}" type="presParOf" srcId="{9AECE7B6-F6DF-4077-BFAB-EC66AAC4EEFD}" destId="{D1495646-A538-45A5-9D5F-96982FA22389}" srcOrd="1" destOrd="0" presId="urn:microsoft.com/office/officeart/2005/8/layout/vList2"/>
    <dgm:cxn modelId="{1E82B916-FCBC-4217-A470-0D37B30841BA}" type="presParOf" srcId="{9AECE7B6-F6DF-4077-BFAB-EC66AAC4EEFD}" destId="{6FC0F1C3-00C0-4634-80C0-E39CF64A3C31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D653708D-EE7B-4752-8562-2279BD5203D9}" type="doc">
      <dgm:prSet loTypeId="urn:microsoft.com/office/officeart/2005/8/layout/vList2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C655F88A-5AE6-4AC1-845E-2E5F17E5C53C}">
      <dgm:prSet custT="1"/>
      <dgm:spPr/>
      <dgm:t>
        <a:bodyPr/>
        <a:lstStyle/>
        <a:p>
          <a:r>
            <a:rPr lang="en-US" sz="3000" b="1" dirty="0"/>
            <a:t>Problem -      Root Cause -       </a:t>
          </a:r>
          <a:r>
            <a:rPr lang="en-US" sz="3600" b="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Local</a:t>
          </a:r>
          <a:r>
            <a:rPr lang="en-US" sz="3600" b="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</a:t>
          </a:r>
          <a:r>
            <a:rPr lang="en-US" sz="3000" b="1" dirty="0"/>
            <a:t>          </a:t>
          </a:r>
          <a:r>
            <a:rPr lang="en-US" sz="3000" b="1" dirty="0">
              <a:solidFill>
                <a:srgbClr val="FF0000"/>
              </a:solidFill>
            </a:rPr>
            <a:t>Response</a:t>
          </a:r>
        </a:p>
        <a:p>
          <a:r>
            <a:rPr lang="en-US" sz="3000" b="1" dirty="0"/>
            <a:t>                                              </a:t>
          </a:r>
          <a:r>
            <a:rPr lang="en-US" sz="3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Conditions-</a:t>
          </a:r>
          <a:endParaRPr lang="en-US" sz="3000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3741A538-3AAF-412B-85AA-D1529FBA72FE}" type="parTrans" cxnId="{25A414E4-73E1-452B-927B-828B726E6EB5}">
      <dgm:prSet/>
      <dgm:spPr/>
      <dgm:t>
        <a:bodyPr/>
        <a:lstStyle/>
        <a:p>
          <a:endParaRPr lang="en-US"/>
        </a:p>
      </dgm:t>
    </dgm:pt>
    <dgm:pt modelId="{E063322C-1BF0-420B-92A4-B69311153387}" type="sibTrans" cxnId="{25A414E4-73E1-452B-927B-828B726E6EB5}">
      <dgm:prSet/>
      <dgm:spPr/>
      <dgm:t>
        <a:bodyPr/>
        <a:lstStyle/>
        <a:p>
          <a:endParaRPr lang="en-US"/>
        </a:p>
      </dgm:t>
    </dgm:pt>
    <dgm:pt modelId="{EB2DE44F-C0B7-4097-8F4E-FE96E0FB3B8A}">
      <dgm:prSet/>
      <dgm:spPr/>
      <dgm:t>
        <a:bodyPr/>
        <a:lstStyle/>
        <a:p>
          <a:r>
            <a:rPr lang="en-US" b="1" dirty="0"/>
            <a:t>(What?)         	      (Why?)     	        </a:t>
          </a:r>
          <a:r>
            <a:rPr lang="en-US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(Why Here?) 	   </a:t>
          </a:r>
          <a:r>
            <a:rPr lang="en-US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Action </a:t>
          </a:r>
        </a:p>
        <a:p>
          <a:r>
            <a:rPr lang="en-US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							    Plan</a:t>
          </a:r>
          <a:endParaRPr lang="en-US" dirty="0">
            <a:solidFill>
              <a:srgbClr val="FF00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40E4303A-8380-46A5-9D67-85F79432180D}" type="parTrans" cxnId="{EEEF3E92-5736-4F51-B158-CED2C5292D7E}">
      <dgm:prSet/>
      <dgm:spPr/>
      <dgm:t>
        <a:bodyPr/>
        <a:lstStyle/>
        <a:p>
          <a:endParaRPr lang="en-US"/>
        </a:p>
      </dgm:t>
    </dgm:pt>
    <dgm:pt modelId="{E45B1A3D-E345-4291-A84F-96C19C825A61}" type="sibTrans" cxnId="{EEEF3E92-5736-4F51-B158-CED2C5292D7E}">
      <dgm:prSet/>
      <dgm:spPr/>
      <dgm:t>
        <a:bodyPr/>
        <a:lstStyle/>
        <a:p>
          <a:endParaRPr lang="en-US"/>
        </a:p>
      </dgm:t>
    </dgm:pt>
    <dgm:pt modelId="{9AECE7B6-F6DF-4077-BFAB-EC66AAC4EEFD}" type="pres">
      <dgm:prSet presAssocID="{D653708D-EE7B-4752-8562-2279BD5203D9}" presName="linear" presStyleCnt="0">
        <dgm:presLayoutVars>
          <dgm:animLvl val="lvl"/>
          <dgm:resizeHandles val="exact"/>
        </dgm:presLayoutVars>
      </dgm:prSet>
      <dgm:spPr/>
    </dgm:pt>
    <dgm:pt modelId="{B4781697-5C39-474E-8F7B-88820AA12351}" type="pres">
      <dgm:prSet presAssocID="{C655F88A-5AE6-4AC1-845E-2E5F17E5C53C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D1495646-A538-45A5-9D5F-96982FA22389}" type="pres">
      <dgm:prSet presAssocID="{E063322C-1BF0-420B-92A4-B69311153387}" presName="spacer" presStyleCnt="0"/>
      <dgm:spPr/>
    </dgm:pt>
    <dgm:pt modelId="{6FC0F1C3-00C0-4634-80C0-E39CF64A3C31}" type="pres">
      <dgm:prSet presAssocID="{EB2DE44F-C0B7-4097-8F4E-FE96E0FB3B8A}" presName="parentText" presStyleLbl="node1" presStyleIdx="1" presStyleCnt="2" custLinFactNeighborX="55">
        <dgm:presLayoutVars>
          <dgm:chMax val="0"/>
          <dgm:bulletEnabled val="1"/>
        </dgm:presLayoutVars>
      </dgm:prSet>
      <dgm:spPr/>
    </dgm:pt>
  </dgm:ptLst>
  <dgm:cxnLst>
    <dgm:cxn modelId="{743FCC83-3056-4B44-962C-2913CC13B431}" type="presOf" srcId="{D653708D-EE7B-4752-8562-2279BD5203D9}" destId="{9AECE7B6-F6DF-4077-BFAB-EC66AAC4EEFD}" srcOrd="0" destOrd="0" presId="urn:microsoft.com/office/officeart/2005/8/layout/vList2"/>
    <dgm:cxn modelId="{EEEF3E92-5736-4F51-B158-CED2C5292D7E}" srcId="{D653708D-EE7B-4752-8562-2279BD5203D9}" destId="{EB2DE44F-C0B7-4097-8F4E-FE96E0FB3B8A}" srcOrd="1" destOrd="0" parTransId="{40E4303A-8380-46A5-9D67-85F79432180D}" sibTransId="{E45B1A3D-E345-4291-A84F-96C19C825A61}"/>
    <dgm:cxn modelId="{EB849A93-B93F-4820-BFF8-67AF4AFF4338}" type="presOf" srcId="{EB2DE44F-C0B7-4097-8F4E-FE96E0FB3B8A}" destId="{6FC0F1C3-00C0-4634-80C0-E39CF64A3C31}" srcOrd="0" destOrd="0" presId="urn:microsoft.com/office/officeart/2005/8/layout/vList2"/>
    <dgm:cxn modelId="{9FC4E29D-4C0D-4B18-945D-3645F85555E7}" type="presOf" srcId="{C655F88A-5AE6-4AC1-845E-2E5F17E5C53C}" destId="{B4781697-5C39-474E-8F7B-88820AA12351}" srcOrd="0" destOrd="0" presId="urn:microsoft.com/office/officeart/2005/8/layout/vList2"/>
    <dgm:cxn modelId="{25A414E4-73E1-452B-927B-828B726E6EB5}" srcId="{D653708D-EE7B-4752-8562-2279BD5203D9}" destId="{C655F88A-5AE6-4AC1-845E-2E5F17E5C53C}" srcOrd="0" destOrd="0" parTransId="{3741A538-3AAF-412B-85AA-D1529FBA72FE}" sibTransId="{E063322C-1BF0-420B-92A4-B69311153387}"/>
    <dgm:cxn modelId="{02FFF239-0090-4E61-A1E4-56A43F741CD6}" type="presParOf" srcId="{9AECE7B6-F6DF-4077-BFAB-EC66AAC4EEFD}" destId="{B4781697-5C39-474E-8F7B-88820AA12351}" srcOrd="0" destOrd="0" presId="urn:microsoft.com/office/officeart/2005/8/layout/vList2"/>
    <dgm:cxn modelId="{549642FB-8F3B-41D3-B6E9-3CB01D1048B7}" type="presParOf" srcId="{9AECE7B6-F6DF-4077-BFAB-EC66AAC4EEFD}" destId="{D1495646-A538-45A5-9D5F-96982FA22389}" srcOrd="1" destOrd="0" presId="urn:microsoft.com/office/officeart/2005/8/layout/vList2"/>
    <dgm:cxn modelId="{1E82B916-FCBC-4217-A470-0D37B30841BA}" type="presParOf" srcId="{9AECE7B6-F6DF-4077-BFAB-EC66AAC4EEFD}" destId="{6FC0F1C3-00C0-4634-80C0-E39CF64A3C31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4781697-5C39-474E-8F7B-88820AA12351}">
      <dsp:nvSpPr>
        <dsp:cNvPr id="0" name=""/>
        <dsp:cNvSpPr/>
      </dsp:nvSpPr>
      <dsp:spPr>
        <a:xfrm>
          <a:off x="0" y="115837"/>
          <a:ext cx="9601196" cy="133380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000" b="1" kern="1200" dirty="0"/>
            <a:t>Problem -      Root Cause -       Local        Response</a:t>
          </a:r>
        </a:p>
        <a:p>
          <a:pPr marL="0" lvl="0" indent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000" b="1" kern="1200" dirty="0"/>
            <a:t>                                              Conditions-</a:t>
          </a:r>
          <a:endParaRPr lang="en-US" sz="3000" kern="1200" dirty="0"/>
        </a:p>
      </dsp:txBody>
      <dsp:txXfrm>
        <a:off x="65111" y="180948"/>
        <a:ext cx="9470974" cy="1203578"/>
      </dsp:txXfrm>
    </dsp:sp>
    <dsp:sp modelId="{6FC0F1C3-00C0-4634-80C0-E39CF64A3C31}">
      <dsp:nvSpPr>
        <dsp:cNvPr id="0" name=""/>
        <dsp:cNvSpPr/>
      </dsp:nvSpPr>
      <dsp:spPr>
        <a:xfrm>
          <a:off x="0" y="1536037"/>
          <a:ext cx="9601196" cy="1333800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000" b="1" kern="1200" dirty="0"/>
            <a:t>(What?)            (Why?)          (Why Here?)</a:t>
          </a:r>
          <a:endParaRPr lang="en-US" sz="3000" kern="1200" dirty="0"/>
        </a:p>
      </dsp:txBody>
      <dsp:txXfrm>
        <a:off x="65111" y="1601148"/>
        <a:ext cx="9470974" cy="120357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4781697-5C39-474E-8F7B-88820AA12351}">
      <dsp:nvSpPr>
        <dsp:cNvPr id="0" name=""/>
        <dsp:cNvSpPr/>
      </dsp:nvSpPr>
      <dsp:spPr>
        <a:xfrm>
          <a:off x="0" y="10987"/>
          <a:ext cx="9601196" cy="142857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000" b="1" kern="1200" dirty="0"/>
            <a:t>Problem -      Root Cause -       </a:t>
          </a:r>
          <a:r>
            <a:rPr lang="en-US" sz="3600" b="0" kern="12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Local</a:t>
          </a:r>
          <a:r>
            <a:rPr lang="en-US" sz="3600" b="0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</a:t>
          </a:r>
          <a:r>
            <a:rPr lang="en-US" sz="3000" b="1" kern="1200" dirty="0"/>
            <a:t>       Response</a:t>
          </a:r>
        </a:p>
        <a:p>
          <a:pPr marL="0" lvl="0" indent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000" b="1" kern="1200" dirty="0"/>
            <a:t>                                              </a:t>
          </a:r>
          <a:r>
            <a:rPr lang="en-US" sz="3000" b="1" kern="12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Conditions-</a:t>
          </a:r>
          <a:endParaRPr lang="en-US" sz="3000" kern="1200" dirty="0">
            <a:solidFill>
              <a:srgbClr val="FF00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69737" y="80724"/>
        <a:ext cx="9461722" cy="1289096"/>
      </dsp:txXfrm>
    </dsp:sp>
    <dsp:sp modelId="{6FC0F1C3-00C0-4634-80C0-E39CF64A3C31}">
      <dsp:nvSpPr>
        <dsp:cNvPr id="0" name=""/>
        <dsp:cNvSpPr/>
      </dsp:nvSpPr>
      <dsp:spPr>
        <a:xfrm>
          <a:off x="0" y="1546117"/>
          <a:ext cx="9601196" cy="1428570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0970" tIns="140970" rIns="140970" bIns="140970" numCol="1" spcCol="1270" anchor="ctr" anchorCtr="0">
          <a:noAutofit/>
        </a:bodyPr>
        <a:lstStyle/>
        <a:p>
          <a:pPr marL="0" lvl="0" indent="0" algn="l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700" b="1" kern="1200" dirty="0"/>
            <a:t>(What?)         (Why?)       </a:t>
          </a:r>
          <a:r>
            <a:rPr lang="en-US" sz="3700" b="1" kern="12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(Why Here?)</a:t>
          </a:r>
          <a:endParaRPr lang="en-US" sz="3700" kern="1200" dirty="0">
            <a:solidFill>
              <a:srgbClr val="FF00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69737" y="1615854"/>
        <a:ext cx="9461722" cy="1289096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4781697-5C39-474E-8F7B-88820AA12351}">
      <dsp:nvSpPr>
        <dsp:cNvPr id="0" name=""/>
        <dsp:cNvSpPr/>
      </dsp:nvSpPr>
      <dsp:spPr>
        <a:xfrm>
          <a:off x="0" y="25657"/>
          <a:ext cx="10032075" cy="142974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000" b="1" kern="1200" dirty="0"/>
            <a:t>Problem -      Root Cause -       </a:t>
          </a:r>
          <a:r>
            <a:rPr lang="en-US" sz="3600" b="0" kern="12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Local</a:t>
          </a:r>
          <a:r>
            <a:rPr lang="en-US" sz="3600" b="0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</a:t>
          </a:r>
          <a:r>
            <a:rPr lang="en-US" sz="3000" b="1" kern="1200" dirty="0"/>
            <a:t>          </a:t>
          </a:r>
          <a:r>
            <a:rPr lang="en-US" sz="3000" b="1" kern="1200" dirty="0">
              <a:solidFill>
                <a:srgbClr val="FF0000"/>
              </a:solidFill>
            </a:rPr>
            <a:t>Response</a:t>
          </a:r>
        </a:p>
        <a:p>
          <a:pPr marL="0" lvl="0" indent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000" b="1" kern="1200" dirty="0"/>
            <a:t>                                              </a:t>
          </a:r>
          <a:r>
            <a:rPr lang="en-US" sz="3000" b="1" kern="12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Conditions-</a:t>
          </a:r>
          <a:endParaRPr lang="en-US" sz="3000" kern="1200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69794" y="95451"/>
        <a:ext cx="9892487" cy="1290152"/>
      </dsp:txXfrm>
    </dsp:sp>
    <dsp:sp modelId="{6FC0F1C3-00C0-4634-80C0-E39CF64A3C31}">
      <dsp:nvSpPr>
        <dsp:cNvPr id="0" name=""/>
        <dsp:cNvSpPr/>
      </dsp:nvSpPr>
      <dsp:spPr>
        <a:xfrm>
          <a:off x="0" y="1530277"/>
          <a:ext cx="10032075" cy="1429740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b="1" kern="1200" dirty="0"/>
            <a:t>(What?)         	      (Why?)     	        </a:t>
          </a:r>
          <a:r>
            <a:rPr lang="en-US" sz="2600" b="1" kern="12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(Why Here?) 	   </a:t>
          </a:r>
          <a:r>
            <a:rPr lang="en-US" sz="2600" b="1" kern="12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Action </a:t>
          </a:r>
        </a:p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b="1" kern="12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							    Plan</a:t>
          </a:r>
          <a:endParaRPr lang="en-US" sz="2600" kern="1200" dirty="0">
            <a:solidFill>
              <a:srgbClr val="FF00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69794" y="1600071"/>
        <a:ext cx="9892487" cy="129015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004332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954151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365684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47F38-B617-4D2F-AE0A-013F0C4D2C57}" type="datetimeFigureOut">
              <a:rPr lang="en-US" smtClean="0"/>
              <a:t>2/1/2026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7799C9-84D9-46D2-A11E-BCF8A720529D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551308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970643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BFA754-D5C3-4E66-96A6-867B257F58DC}" type="datetimeFigureOut">
              <a:rPr lang="en-US" smtClean="0"/>
              <a:t>2/1/2026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4065D-F351-4B03-BD91-D8A6B8D4B362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57464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2/1/2026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905693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2/1/2026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658023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2/1/2026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55907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2/1/2026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092071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B61BEF0D-F0BB-DE4B-95CE-6DB70DBA9567}" type="datetimeFigureOut">
              <a:rPr lang="en-US" smtClean="0"/>
              <a:pPr/>
              <a:t>2/1/2026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168953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2/1/2026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167789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0" r:id="rId1"/>
    <p:sldLayoutId id="2147483741" r:id="rId2"/>
    <p:sldLayoutId id="2147483742" r:id="rId3"/>
    <p:sldLayoutId id="2147483743" r:id="rId4"/>
    <p:sldLayoutId id="2147483744" r:id="rId5"/>
    <p:sldLayoutId id="2147483745" r:id="rId6"/>
    <p:sldLayoutId id="2147483746" r:id="rId7"/>
    <p:sldLayoutId id="2147483747" r:id="rId8"/>
    <p:sldLayoutId id="2147483748" r:id="rId9"/>
    <p:sldLayoutId id="2147483749" r:id="rId10"/>
    <p:sldLayoutId id="2147483750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5387" y="609600"/>
            <a:ext cx="4958926" cy="2227730"/>
          </a:xfrm>
        </p:spPr>
        <p:txBody>
          <a:bodyPr vert="horz" lIns="91440" tIns="45720" rIns="91440" bIns="45720" rtlCol="0" anchor="ctr">
            <a:normAutofit fontScale="90000"/>
          </a:bodyPr>
          <a:lstStyle/>
          <a:p>
            <a:pPr algn="ctr">
              <a:lnSpc>
                <a:spcPct val="90000"/>
              </a:lnSpc>
            </a:pPr>
            <a:br>
              <a:rPr lang="en-US" sz="2000" b="1" dirty="0">
                <a:solidFill>
                  <a:srgbClr val="FFFFFF"/>
                </a:solidFill>
              </a:rPr>
            </a:br>
            <a:br>
              <a:rPr lang="en-US" sz="2000" b="1" dirty="0">
                <a:solidFill>
                  <a:srgbClr val="FFFFFF"/>
                </a:solidFill>
              </a:rPr>
            </a:br>
            <a:br>
              <a:rPr lang="en-US" sz="2000" b="1" dirty="0">
                <a:solidFill>
                  <a:srgbClr val="FFFFFF"/>
                </a:solidFill>
              </a:rPr>
            </a:br>
            <a:r>
              <a:rPr lang="en-US" sz="44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Using Data for </a:t>
            </a:r>
            <a:br>
              <a:rPr lang="en-US" sz="44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</a:br>
            <a:r>
              <a:rPr lang="en-US" sz="44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Strategic Prevention Planning</a:t>
            </a:r>
            <a:br>
              <a:rPr lang="en-US" sz="44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</a:br>
            <a:r>
              <a:rPr lang="en-US" sz="44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Part II</a:t>
            </a:r>
            <a:br>
              <a:rPr lang="en-US" sz="20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</a:br>
            <a:br>
              <a:rPr lang="en-US" sz="2000" b="1" dirty="0">
                <a:solidFill>
                  <a:srgbClr val="FFFFFF"/>
                </a:solidFill>
              </a:rPr>
            </a:br>
            <a:endParaRPr lang="en-US" sz="2000" b="1" dirty="0">
              <a:solidFill>
                <a:srgbClr val="FFFFFF"/>
              </a:solidFill>
            </a:endParaRPr>
          </a:p>
        </p:txBody>
      </p:sp>
      <p:pic>
        <p:nvPicPr>
          <p:cNvPr id="4" name="Picture 3" descr="A picture containing drawing&#10;&#10;Description automatically generated">
            <a:extLst>
              <a:ext uri="{FF2B5EF4-FFF2-40B4-BE49-F238E27FC236}">
                <a16:creationId xmlns:a16="http://schemas.microsoft.com/office/drawing/2014/main" id="{2D93FD7B-A25B-44EB-90F5-CE8589885BF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65957" y="1961802"/>
            <a:ext cx="2520091" cy="2520091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5880800D-1B5C-465B-BCAF-4357F9D872FC}"/>
              </a:ext>
            </a:extLst>
          </p:cNvPr>
          <p:cNvSpPr txBox="1"/>
          <p:nvPr/>
        </p:nvSpPr>
        <p:spPr>
          <a:xfrm>
            <a:off x="7208309" y="3589867"/>
            <a:ext cx="4512988" cy="1237714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pPr algn="ctr">
              <a:spcBef>
                <a:spcPts val="1000"/>
              </a:spcBef>
              <a:buClr>
                <a:schemeClr val="accent1"/>
              </a:buClr>
              <a:buSzPct val="80000"/>
              <a:buFont typeface="Wingdings 3" charset="2"/>
              <a:buChar char=""/>
            </a:pPr>
            <a:r>
              <a:rPr lang="en-US" sz="36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Geneva</a:t>
            </a:r>
          </a:p>
          <a:p>
            <a:pPr algn="ctr">
              <a:spcBef>
                <a:spcPts val="1000"/>
              </a:spcBef>
              <a:buClr>
                <a:schemeClr val="accent1"/>
              </a:buClr>
              <a:buSzPct val="80000"/>
              <a:buFont typeface="Wingdings 3" charset="2"/>
              <a:buChar char=""/>
            </a:pPr>
            <a:r>
              <a:rPr lang="en-US" sz="36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2026</a:t>
            </a:r>
          </a:p>
        </p:txBody>
      </p:sp>
    </p:spTree>
    <p:extLst>
      <p:ext uri="{BB962C8B-B14F-4D97-AF65-F5344CB8AC3E}">
        <p14:creationId xmlns:p14="http://schemas.microsoft.com/office/powerpoint/2010/main" val="129187789"/>
      </p:ext>
    </p:extLst>
  </p:cSld>
  <p:clrMapOvr>
    <a:masterClrMapping/>
  </p:clrMapOvr>
  <p:transition spd="slow">
    <p:wipe dir="r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03123B2-F532-824B-69BC-B18A1B1465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9A019C-402F-D263-04C1-D234CEF7D0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1579" y="342420"/>
            <a:ext cx="9603275" cy="860451"/>
          </a:xfrm>
        </p:spPr>
        <p:txBody>
          <a:bodyPr/>
          <a:lstStyle/>
          <a:p>
            <a:r>
              <a:rPr lang="en-US" dirty="0"/>
              <a:t>Community–Related Variables</a:t>
            </a:r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23FDBDE1-7B30-8084-8426-ED532A990E1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99585779"/>
              </p:ext>
            </p:extLst>
          </p:nvPr>
        </p:nvGraphicFramePr>
        <p:xfrm>
          <a:off x="1045029" y="1725386"/>
          <a:ext cx="10085614" cy="350434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761514">
                  <a:extLst>
                    <a:ext uri="{9D8B030D-6E8A-4147-A177-3AD203B41FA5}">
                      <a16:colId xmlns:a16="http://schemas.microsoft.com/office/drawing/2014/main" val="4181854278"/>
                    </a:ext>
                  </a:extLst>
                </a:gridCol>
                <a:gridCol w="1170214">
                  <a:extLst>
                    <a:ext uri="{9D8B030D-6E8A-4147-A177-3AD203B41FA5}">
                      <a16:colId xmlns:a16="http://schemas.microsoft.com/office/drawing/2014/main" val="1546705690"/>
                    </a:ext>
                  </a:extLst>
                </a:gridCol>
                <a:gridCol w="1153886">
                  <a:extLst>
                    <a:ext uri="{9D8B030D-6E8A-4147-A177-3AD203B41FA5}">
                      <a16:colId xmlns:a16="http://schemas.microsoft.com/office/drawing/2014/main" val="1715333773"/>
                    </a:ext>
                  </a:extLst>
                </a:gridCol>
              </a:tblGrid>
              <a:tr h="866297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400" dirty="0">
                          <a:effectLst/>
                        </a:rPr>
                        <a:t>Perceptions of Neighborhood</a:t>
                      </a:r>
                      <a:endParaRPr lang="en-US" sz="2400" b="1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763" marR="4763" marT="4763" marB="9525" anchor="b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2400">
                          <a:effectLst/>
                        </a:rPr>
                        <a:t>Middle School</a:t>
                      </a:r>
                      <a:endParaRPr lang="en-US" sz="2400" b="1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763" marR="4763" marT="4763" marB="9525" anchor="b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2400">
                          <a:effectLst/>
                        </a:rPr>
                        <a:t>High School</a:t>
                      </a:r>
                      <a:endParaRPr lang="en-US" sz="2400" b="1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763" marR="4763" marT="4763" marB="9525" anchor="b"/>
                </a:tc>
                <a:extLst>
                  <a:ext uri="{0D108BD9-81ED-4DB2-BD59-A6C34878D82A}">
                    <a16:rowId xmlns:a16="http://schemas.microsoft.com/office/drawing/2014/main" val="268491601"/>
                  </a:ext>
                </a:extLst>
              </a:tr>
              <a:tr h="733903">
                <a:tc>
                  <a:txBody>
                    <a:bodyPr/>
                    <a:lstStyle/>
                    <a:p>
                      <a:pPr fontAlgn="ctr">
                        <a:buNone/>
                      </a:pPr>
                      <a:r>
                        <a:rPr lang="en-US" sz="2400" dirty="0">
                          <a:effectLst/>
                        </a:rPr>
                        <a:t>People move in and out of my neighborhood a lot.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763" marR="4763" marT="4763" marB="9525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2400">
                          <a:effectLst/>
                        </a:rPr>
                        <a:t>33.4%</a:t>
                      </a:r>
                      <a:endParaRPr lang="en-US" sz="24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763" marR="4763" marT="4763" marB="9525" anchor="b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2400">
                          <a:effectLst/>
                        </a:rPr>
                        <a:t>27.9%</a:t>
                      </a:r>
                      <a:endParaRPr lang="en-US" sz="24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763" marR="4763" marT="4763" marB="9525" anchor="b"/>
                </a:tc>
                <a:extLst>
                  <a:ext uri="{0D108BD9-81ED-4DB2-BD59-A6C34878D82A}">
                    <a16:rowId xmlns:a16="http://schemas.microsoft.com/office/drawing/2014/main" val="753660662"/>
                  </a:ext>
                </a:extLst>
              </a:tr>
              <a:tr h="442411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400">
                          <a:effectLst/>
                        </a:rPr>
                        <a:t>My neighborhood has lots of fights</a:t>
                      </a:r>
                      <a:endParaRPr lang="en-US" sz="24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763" marR="4763" marT="4763" marB="9525" anchor="b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2400">
                          <a:effectLst/>
                        </a:rPr>
                        <a:t>28.1%</a:t>
                      </a:r>
                      <a:endParaRPr lang="en-US" sz="24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763" marR="4763" marT="4763" marB="9525" anchor="b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2400">
                          <a:effectLst/>
                        </a:rPr>
                        <a:t>26.7%</a:t>
                      </a:r>
                      <a:endParaRPr lang="en-US" sz="24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763" marR="4763" marT="4763" marB="9525" anchor="b"/>
                </a:tc>
                <a:extLst>
                  <a:ext uri="{0D108BD9-81ED-4DB2-BD59-A6C34878D82A}">
                    <a16:rowId xmlns:a16="http://schemas.microsoft.com/office/drawing/2014/main" val="3098691165"/>
                  </a:ext>
                </a:extLst>
              </a:tr>
              <a:tr h="442411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400">
                          <a:effectLst/>
                        </a:rPr>
                        <a:t>My neighborhood has lots of crime</a:t>
                      </a:r>
                      <a:endParaRPr lang="en-US" sz="24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763" marR="4763" marT="4763" marB="9525" anchor="b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2400" dirty="0">
                          <a:effectLst/>
                        </a:rPr>
                        <a:t>11.8%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763" marR="4763" marT="4763" marB="9525" anchor="b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2400">
                          <a:effectLst/>
                        </a:rPr>
                        <a:t>17.7%</a:t>
                      </a:r>
                      <a:endParaRPr lang="en-US" sz="24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763" marR="4763" marT="4763" marB="9525" anchor="b"/>
                </a:tc>
                <a:extLst>
                  <a:ext uri="{0D108BD9-81ED-4DB2-BD59-A6C34878D82A}">
                    <a16:rowId xmlns:a16="http://schemas.microsoft.com/office/drawing/2014/main" val="3576322407"/>
                  </a:ext>
                </a:extLst>
              </a:tr>
              <a:tr h="442411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400">
                          <a:effectLst/>
                        </a:rPr>
                        <a:t>My neighborhood has lots of graffiti</a:t>
                      </a:r>
                      <a:endParaRPr lang="en-US" sz="24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763" marR="4763" marT="4763" marB="9525" anchor="b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2400">
                          <a:effectLst/>
                        </a:rPr>
                        <a:t>18.3%</a:t>
                      </a:r>
                      <a:endParaRPr lang="en-US" sz="24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763" marR="4763" marT="4763" marB="9525" anchor="b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2400" dirty="0">
                          <a:effectLst/>
                        </a:rPr>
                        <a:t>13.6%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763" marR="4763" marT="4763" marB="9525" anchor="b"/>
                </a:tc>
                <a:extLst>
                  <a:ext uri="{0D108BD9-81ED-4DB2-BD59-A6C34878D82A}">
                    <a16:rowId xmlns:a16="http://schemas.microsoft.com/office/drawing/2014/main" val="2685486799"/>
                  </a:ext>
                </a:extLst>
              </a:tr>
              <a:tr h="576914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400">
                          <a:effectLst/>
                        </a:rPr>
                        <a:t>My neighborhood has abandoned Buildings</a:t>
                      </a:r>
                      <a:endParaRPr lang="en-US" sz="24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763" marR="4763" marT="4763" marB="9525" anchor="b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2400">
                          <a:effectLst/>
                        </a:rPr>
                        <a:t>11.7%</a:t>
                      </a:r>
                      <a:endParaRPr lang="en-US" sz="24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763" marR="4763" marT="4763" marB="9525" anchor="b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2400" dirty="0">
                          <a:effectLst/>
                        </a:rPr>
                        <a:t>11.8%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763" marR="4763" marT="4763" marB="9525" anchor="b"/>
                </a:tc>
                <a:extLst>
                  <a:ext uri="{0D108BD9-81ED-4DB2-BD59-A6C34878D82A}">
                    <a16:rowId xmlns:a16="http://schemas.microsoft.com/office/drawing/2014/main" val="144841972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3982555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F38AC83-DE31-C554-A007-57A89F891D0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6A935E-DFA5-96E1-3553-40A9CEE214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1579" y="342420"/>
            <a:ext cx="9603275" cy="860451"/>
          </a:xfrm>
        </p:spPr>
        <p:txBody>
          <a:bodyPr/>
          <a:lstStyle/>
          <a:p>
            <a:r>
              <a:rPr lang="en-US" dirty="0"/>
              <a:t>Community–Related Variables</a:t>
            </a:r>
          </a:p>
        </p:txBody>
      </p:sp>
      <p:graphicFrame>
        <p:nvGraphicFramePr>
          <p:cNvPr id="12" name="Content Placeholder 11">
            <a:extLst>
              <a:ext uri="{FF2B5EF4-FFF2-40B4-BE49-F238E27FC236}">
                <a16:creationId xmlns:a16="http://schemas.microsoft.com/office/drawing/2014/main" id="{DEE7BAFD-B522-0C26-266D-9EB4AD4BA52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26894564"/>
              </p:ext>
            </p:extLst>
          </p:nvPr>
        </p:nvGraphicFramePr>
        <p:xfrm>
          <a:off x="1066800" y="1202871"/>
          <a:ext cx="10031390" cy="418011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495800">
                  <a:extLst>
                    <a:ext uri="{9D8B030D-6E8A-4147-A177-3AD203B41FA5}">
                      <a16:colId xmlns:a16="http://schemas.microsoft.com/office/drawing/2014/main" val="1168381887"/>
                    </a:ext>
                  </a:extLst>
                </a:gridCol>
                <a:gridCol w="1239621">
                  <a:extLst>
                    <a:ext uri="{9D8B030D-6E8A-4147-A177-3AD203B41FA5}">
                      <a16:colId xmlns:a16="http://schemas.microsoft.com/office/drawing/2014/main" val="866488681"/>
                    </a:ext>
                  </a:extLst>
                </a:gridCol>
                <a:gridCol w="1295969">
                  <a:extLst>
                    <a:ext uri="{9D8B030D-6E8A-4147-A177-3AD203B41FA5}">
                      <a16:colId xmlns:a16="http://schemas.microsoft.com/office/drawing/2014/main" val="3189476757"/>
                    </a:ext>
                  </a:extLst>
                </a:gridCol>
              </a:tblGrid>
              <a:tr h="838091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400" dirty="0">
                          <a:effectLst/>
                        </a:rPr>
                        <a:t>Resources</a:t>
                      </a:r>
                      <a:endParaRPr lang="en-US" sz="2400" b="1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763" marR="4763" marT="4763" marB="9525" anchor="b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2400">
                          <a:effectLst/>
                        </a:rPr>
                        <a:t>Middle School</a:t>
                      </a:r>
                      <a:endParaRPr lang="en-US" sz="2400" b="1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763" marR="4763" marT="4763" marB="9525" anchor="b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2400">
                          <a:effectLst/>
                        </a:rPr>
                        <a:t>High School</a:t>
                      </a:r>
                      <a:endParaRPr lang="en-US" sz="2400" b="1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763" marR="4763" marT="4763" marB="9525" anchor="b"/>
                </a:tc>
                <a:extLst>
                  <a:ext uri="{0D108BD9-81ED-4DB2-BD59-A6C34878D82A}">
                    <a16:rowId xmlns:a16="http://schemas.microsoft.com/office/drawing/2014/main" val="2651245239"/>
                  </a:ext>
                </a:extLst>
              </a:tr>
              <a:tr h="847739">
                <a:tc>
                  <a:txBody>
                    <a:bodyPr/>
                    <a:lstStyle/>
                    <a:p>
                      <a:pPr fontAlgn="ctr">
                        <a:buNone/>
                      </a:pPr>
                      <a:r>
                        <a:rPr lang="en-US" sz="2400" dirty="0">
                          <a:effectLst/>
                        </a:rPr>
                        <a:t>In my community there are not enough recreational activities for kids my age.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763" marR="4763" marT="4763" marB="9525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2400">
                          <a:effectLst/>
                        </a:rPr>
                        <a:t>31.6%</a:t>
                      </a:r>
                      <a:endParaRPr lang="en-US" sz="24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763" marR="4763" marT="4763" marB="9525" anchor="b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2400">
                          <a:effectLst/>
                        </a:rPr>
                        <a:t>48.2%</a:t>
                      </a:r>
                      <a:endParaRPr lang="en-US" sz="24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763" marR="4763" marT="4763" marB="9525" anchor="b"/>
                </a:tc>
                <a:extLst>
                  <a:ext uri="{0D108BD9-81ED-4DB2-BD59-A6C34878D82A}">
                    <a16:rowId xmlns:a16="http://schemas.microsoft.com/office/drawing/2014/main" val="4217382459"/>
                  </a:ext>
                </a:extLst>
              </a:tr>
              <a:tr h="1272298">
                <a:tc>
                  <a:txBody>
                    <a:bodyPr/>
                    <a:lstStyle/>
                    <a:p>
                      <a:pPr fontAlgn="ctr">
                        <a:buNone/>
                      </a:pPr>
                      <a:r>
                        <a:rPr lang="en-US" sz="2400" dirty="0">
                          <a:effectLst/>
                        </a:rPr>
                        <a:t>In my community there are not enough recreational activities such as sports, clubs, fun events,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763" marR="4763" marT="4763" marB="9525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2400" dirty="0">
                          <a:effectLst/>
                        </a:rPr>
                        <a:t>24.4%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763" marR="4763" marT="4763" marB="9525" anchor="b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2400" dirty="0">
                          <a:effectLst/>
                        </a:rPr>
                        <a:t>29.5%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763" marR="4763" marT="4763" marB="9525" anchor="b"/>
                </a:tc>
                <a:extLst>
                  <a:ext uri="{0D108BD9-81ED-4DB2-BD59-A6C34878D82A}">
                    <a16:rowId xmlns:a16="http://schemas.microsoft.com/office/drawing/2014/main" val="362932251"/>
                  </a:ext>
                </a:extLst>
              </a:tr>
              <a:tr h="1221987">
                <a:tc>
                  <a:txBody>
                    <a:bodyPr/>
                    <a:lstStyle/>
                    <a:p>
                      <a:pPr fontAlgn="ctr">
                        <a:buNone/>
                      </a:pPr>
                      <a:r>
                        <a:rPr lang="en-US" sz="2400">
                          <a:effectLst/>
                        </a:rPr>
                        <a:t>In my community there are recreational activities that I would like to do but I can't.</a:t>
                      </a:r>
                      <a:endParaRPr lang="en-US" sz="24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763" marR="4763" marT="4763" marB="9525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2400">
                          <a:effectLst/>
                        </a:rPr>
                        <a:t>35.4%</a:t>
                      </a:r>
                      <a:endParaRPr lang="en-US" sz="24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763" marR="4763" marT="4763" marB="9525" anchor="b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2400" dirty="0">
                          <a:effectLst/>
                        </a:rPr>
                        <a:t>27.7%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763" marR="4763" marT="4763" marB="9525" anchor="b"/>
                </a:tc>
                <a:extLst>
                  <a:ext uri="{0D108BD9-81ED-4DB2-BD59-A6C34878D82A}">
                    <a16:rowId xmlns:a16="http://schemas.microsoft.com/office/drawing/2014/main" val="301818002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0388828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C3467A7-FC35-F00E-12A6-DA8186C8C6A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67A3B0-0E87-2DB5-DD92-12039446CB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1579" y="342420"/>
            <a:ext cx="9603275" cy="860451"/>
          </a:xfrm>
        </p:spPr>
        <p:txBody>
          <a:bodyPr/>
          <a:lstStyle/>
          <a:p>
            <a:r>
              <a:rPr lang="en-US" dirty="0"/>
              <a:t>Community–Related Variables</a:t>
            </a: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3B57C1C1-6D0E-F561-BB08-95625A894B1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20121214"/>
              </p:ext>
            </p:extLst>
          </p:nvPr>
        </p:nvGraphicFramePr>
        <p:xfrm>
          <a:off x="1413684" y="1436915"/>
          <a:ext cx="9679064" cy="409195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305978">
                  <a:extLst>
                    <a:ext uri="{9D8B030D-6E8A-4147-A177-3AD203B41FA5}">
                      <a16:colId xmlns:a16="http://schemas.microsoft.com/office/drawing/2014/main" val="4101762620"/>
                    </a:ext>
                  </a:extLst>
                </a:gridCol>
                <a:gridCol w="1202872">
                  <a:extLst>
                    <a:ext uri="{9D8B030D-6E8A-4147-A177-3AD203B41FA5}">
                      <a16:colId xmlns:a16="http://schemas.microsoft.com/office/drawing/2014/main" val="2985109839"/>
                    </a:ext>
                  </a:extLst>
                </a:gridCol>
                <a:gridCol w="1170214">
                  <a:extLst>
                    <a:ext uri="{9D8B030D-6E8A-4147-A177-3AD203B41FA5}">
                      <a16:colId xmlns:a16="http://schemas.microsoft.com/office/drawing/2014/main" val="2217198735"/>
                    </a:ext>
                  </a:extLst>
                </a:gridCol>
              </a:tblGrid>
              <a:tr h="65617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400" dirty="0">
                          <a:effectLst/>
                        </a:rPr>
                        <a:t>Community Supports</a:t>
                      </a:r>
                      <a:endParaRPr lang="en-US" sz="2400" b="1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763" marR="4763" marT="4763" marB="9525" anchor="b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2400">
                          <a:effectLst/>
                        </a:rPr>
                        <a:t>Middle School</a:t>
                      </a:r>
                      <a:endParaRPr lang="en-US" sz="2400" b="1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763" marR="4763" marT="4763" marB="9525" anchor="b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2400">
                          <a:effectLst/>
                        </a:rPr>
                        <a:t>High School</a:t>
                      </a:r>
                      <a:endParaRPr lang="en-US" sz="2400" b="1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763" marR="4763" marT="4763" marB="9525" anchor="b"/>
                </a:tc>
                <a:extLst>
                  <a:ext uri="{0D108BD9-81ED-4DB2-BD59-A6C34878D82A}">
                    <a16:rowId xmlns:a16="http://schemas.microsoft.com/office/drawing/2014/main" val="2023106406"/>
                  </a:ext>
                </a:extLst>
              </a:tr>
              <a:tr h="663724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400" dirty="0">
                          <a:effectLst/>
                        </a:rPr>
                        <a:t>My neighbors don't notice when I am doing a good job or let me know.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763" marR="4763" marT="4763" marB="9525" anchor="b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2400">
                          <a:effectLst/>
                        </a:rPr>
                        <a:t>70.9%</a:t>
                      </a:r>
                      <a:endParaRPr lang="en-US" sz="24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763" marR="4763" marT="4763" marB="9525" anchor="b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2400">
                          <a:effectLst/>
                        </a:rPr>
                        <a:t>83.5%</a:t>
                      </a:r>
                      <a:endParaRPr lang="en-US" sz="24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763" marR="4763" marT="4763" marB="9525" anchor="b"/>
                </a:tc>
                <a:extLst>
                  <a:ext uri="{0D108BD9-81ED-4DB2-BD59-A6C34878D82A}">
                    <a16:rowId xmlns:a16="http://schemas.microsoft.com/office/drawing/2014/main" val="3816300070"/>
                  </a:ext>
                </a:extLst>
              </a:tr>
              <a:tr h="897798">
                <a:tc>
                  <a:txBody>
                    <a:bodyPr/>
                    <a:lstStyle/>
                    <a:p>
                      <a:pPr fontAlgn="ctr">
                        <a:buNone/>
                      </a:pPr>
                      <a:r>
                        <a:rPr lang="en-US" sz="2400" dirty="0">
                          <a:effectLst/>
                        </a:rPr>
                        <a:t>There are not  adults in my community I could talk to about something important.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763" marR="4763" marT="4763" marB="9525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2400" dirty="0">
                          <a:effectLst/>
                        </a:rPr>
                        <a:t>64.8%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763" marR="4763" marT="4763" marB="9525" anchor="b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2400">
                          <a:effectLst/>
                        </a:rPr>
                        <a:t>66.8%</a:t>
                      </a:r>
                      <a:endParaRPr lang="en-US" sz="24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763" marR="4763" marT="4763" marB="9525" anchor="b"/>
                </a:tc>
                <a:extLst>
                  <a:ext uri="{0D108BD9-81ED-4DB2-BD59-A6C34878D82A}">
                    <a16:rowId xmlns:a16="http://schemas.microsoft.com/office/drawing/2014/main" val="4199582219"/>
                  </a:ext>
                </a:extLst>
              </a:tr>
              <a:tr h="956734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400" dirty="0">
                          <a:effectLst/>
                        </a:rPr>
                        <a:t>There are not people in my community who are proud of me when I do something well.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763" marR="4763" marT="4763" marB="9525" anchor="b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2400" dirty="0">
                          <a:effectLst/>
                        </a:rPr>
                        <a:t>31.0%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763" marR="4763" marT="4763" marB="9525" anchor="b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2400" dirty="0">
                          <a:effectLst/>
                        </a:rPr>
                        <a:t>31.2%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763" marR="4763" marT="4763" marB="9525" anchor="b"/>
                </a:tc>
                <a:extLst>
                  <a:ext uri="{0D108BD9-81ED-4DB2-BD59-A6C34878D82A}">
                    <a16:rowId xmlns:a16="http://schemas.microsoft.com/office/drawing/2014/main" val="1110632252"/>
                  </a:ext>
                </a:extLst>
              </a:tr>
              <a:tr h="708339">
                <a:tc>
                  <a:txBody>
                    <a:bodyPr/>
                    <a:lstStyle/>
                    <a:p>
                      <a:pPr fontAlgn="ctr">
                        <a:buNone/>
                      </a:pPr>
                      <a:r>
                        <a:rPr lang="en-US" sz="2400" dirty="0">
                          <a:effectLst/>
                        </a:rPr>
                        <a:t>There are not people in my community who encourage me to do my best.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763" marR="4763" marT="4763" marB="9525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2400">
                          <a:effectLst/>
                        </a:rPr>
                        <a:t>25.0%</a:t>
                      </a:r>
                      <a:endParaRPr lang="en-US" sz="24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763" marR="4763" marT="4763" marB="9525" anchor="b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2400" dirty="0">
                          <a:effectLst/>
                        </a:rPr>
                        <a:t>25.2%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763" marR="4763" marT="4763" marB="9525" anchor="b"/>
                </a:tc>
                <a:extLst>
                  <a:ext uri="{0D108BD9-81ED-4DB2-BD59-A6C34878D82A}">
                    <a16:rowId xmlns:a16="http://schemas.microsoft.com/office/drawing/2014/main" val="146626737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4453155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3958850D-DA51-4256-95F6-3CA256BCDB4C}"/>
              </a:ext>
            </a:extLst>
          </p:cNvPr>
          <p:cNvSpPr txBox="1"/>
          <p:nvPr/>
        </p:nvSpPr>
        <p:spPr>
          <a:xfrm>
            <a:off x="1295402" y="982132"/>
            <a:ext cx="9601196" cy="13038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algn="ctr">
              <a:spcBef>
                <a:spcPct val="0"/>
              </a:spcBef>
              <a:spcAft>
                <a:spcPts val="600"/>
              </a:spcAft>
            </a:pPr>
            <a:r>
              <a:rPr lang="en-US" sz="4400" b="1" dirty="0">
                <a:ln w="3175" cmpd="sng">
                  <a:noFill/>
                </a:ln>
                <a:solidFill>
                  <a:srgbClr val="262626"/>
                </a:solidFill>
                <a:latin typeface="+mj-lt"/>
                <a:ea typeface="+mj-ea"/>
                <a:cs typeface="+mj-cs"/>
              </a:rPr>
              <a:t>Basic Logic Model</a:t>
            </a:r>
          </a:p>
        </p:txBody>
      </p:sp>
      <p:graphicFrame>
        <p:nvGraphicFramePr>
          <p:cNvPr id="25" name="TextBox 2">
            <a:extLst>
              <a:ext uri="{FF2B5EF4-FFF2-40B4-BE49-F238E27FC236}">
                <a16:creationId xmlns:a16="http://schemas.microsoft.com/office/drawing/2014/main" id="{83272028-D611-45B9-A4FC-3EC62D21ED6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507683859"/>
              </p:ext>
            </p:extLst>
          </p:nvPr>
        </p:nvGraphicFramePr>
        <p:xfrm>
          <a:off x="1295401" y="2675822"/>
          <a:ext cx="9601197" cy="29856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99687110"/>
      </p:ext>
    </p:extLst>
  </p:cSld>
  <p:clrMapOvr>
    <a:masterClrMapping/>
  </p:clrMapOvr>
  <p:transition spd="slow">
    <p:wipe dir="r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8F85BD-96E9-60F4-74CA-6927F6F3B8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Why Here?</a:t>
            </a:r>
            <a:b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Local Conditions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0D9184-1824-3CF5-CA03-46FF2A7509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43836" y="1930400"/>
            <a:ext cx="8596668" cy="4403898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dirty="0"/>
          </a:p>
          <a:p>
            <a:r>
              <a:rPr lang="en-US" dirty="0"/>
              <a:t>Socio-economic</a:t>
            </a:r>
          </a:p>
          <a:p>
            <a:pPr lvl="1"/>
            <a:r>
              <a:rPr lang="en-US" sz="1800" dirty="0"/>
              <a:t>Poverty</a:t>
            </a:r>
          </a:p>
          <a:p>
            <a:pPr lvl="1"/>
            <a:r>
              <a:rPr lang="en-US" sz="1800" dirty="0"/>
              <a:t>Transportation</a:t>
            </a:r>
          </a:p>
          <a:p>
            <a:pPr lvl="1"/>
            <a:r>
              <a:rPr lang="en-US" sz="1800" dirty="0"/>
              <a:t>Other</a:t>
            </a:r>
          </a:p>
          <a:p>
            <a:r>
              <a:rPr lang="en-US" dirty="0"/>
              <a:t>Social/Cultural</a:t>
            </a:r>
          </a:p>
          <a:p>
            <a:pPr lvl="1"/>
            <a:r>
              <a:rPr lang="en-US" sz="1800" dirty="0"/>
              <a:t>Family/Household Structure</a:t>
            </a:r>
          </a:p>
          <a:p>
            <a:pPr lvl="1"/>
            <a:r>
              <a:rPr lang="en-US" sz="1800" dirty="0"/>
              <a:t>Education Levels</a:t>
            </a:r>
          </a:p>
          <a:p>
            <a:pPr lvl="1"/>
            <a:r>
              <a:rPr lang="en-US" sz="1800" dirty="0"/>
              <a:t>Ethnic/Racial Minorities </a:t>
            </a:r>
          </a:p>
          <a:p>
            <a:pPr lvl="1"/>
            <a:r>
              <a:rPr lang="en-US" sz="1800" dirty="0"/>
              <a:t>Other</a:t>
            </a:r>
          </a:p>
        </p:txBody>
      </p:sp>
    </p:spTree>
    <p:extLst>
      <p:ext uri="{BB962C8B-B14F-4D97-AF65-F5344CB8AC3E}">
        <p14:creationId xmlns:p14="http://schemas.microsoft.com/office/powerpoint/2010/main" val="403545810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3958850D-DA51-4256-95F6-3CA256BCDB4C}"/>
              </a:ext>
            </a:extLst>
          </p:cNvPr>
          <p:cNvSpPr txBox="1"/>
          <p:nvPr/>
        </p:nvSpPr>
        <p:spPr>
          <a:xfrm>
            <a:off x="1295402" y="982132"/>
            <a:ext cx="9601196" cy="13038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algn="ctr">
              <a:spcBef>
                <a:spcPct val="0"/>
              </a:spcBef>
              <a:spcAft>
                <a:spcPts val="600"/>
              </a:spcAft>
            </a:pPr>
            <a:r>
              <a:rPr lang="en-US" sz="4400" b="1" dirty="0">
                <a:ln w="3175" cmpd="sng">
                  <a:noFill/>
                </a:ln>
                <a:solidFill>
                  <a:srgbClr val="262626"/>
                </a:solidFill>
                <a:latin typeface="+mj-lt"/>
                <a:ea typeface="+mj-ea"/>
                <a:cs typeface="+mj-cs"/>
              </a:rPr>
              <a:t>Basic Logic Model</a:t>
            </a:r>
          </a:p>
        </p:txBody>
      </p:sp>
      <p:graphicFrame>
        <p:nvGraphicFramePr>
          <p:cNvPr id="25" name="TextBox 2">
            <a:extLst>
              <a:ext uri="{FF2B5EF4-FFF2-40B4-BE49-F238E27FC236}">
                <a16:creationId xmlns:a16="http://schemas.microsoft.com/office/drawing/2014/main" id="{83272028-D611-45B9-A4FC-3EC62D21ED6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695443861"/>
              </p:ext>
            </p:extLst>
          </p:nvPr>
        </p:nvGraphicFramePr>
        <p:xfrm>
          <a:off x="730136" y="2443066"/>
          <a:ext cx="10032075" cy="29856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746429345"/>
      </p:ext>
    </p:extLst>
  </p:cSld>
  <p:clrMapOvr>
    <a:masterClrMapping/>
  </p:clrMapOvr>
  <p:transition spd="slow">
    <p:wipe dir="r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DB5096-A32D-5FB3-7A7A-070C32792B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25008" y="96947"/>
            <a:ext cx="9603275" cy="1049235"/>
          </a:xfrm>
        </p:spPr>
        <p:txBody>
          <a:bodyPr/>
          <a:lstStyle/>
          <a:p>
            <a:r>
              <a:rPr lang="en-US" b="1" dirty="0"/>
              <a:t>Prevent, Reduce, or Mitigate?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7D993F-FD01-EDE3-09AB-69B2B2FDF0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96686" y="753827"/>
            <a:ext cx="10370305" cy="3880773"/>
          </a:xfrm>
        </p:spPr>
        <p:txBody>
          <a:bodyPr>
            <a:noAutofit/>
          </a:bodyPr>
          <a:lstStyle/>
          <a:p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Some factors can be prevented.  Lack of attachment to community might be prevented if young people have access to and utilize resources.</a:t>
            </a:r>
          </a:p>
          <a:p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Some can be reduced.  Self-efficacy can be increased through several strategies including opportunity to succeed and modeling other.</a:t>
            </a:r>
          </a:p>
          <a:p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Some can only be mitigated.  Adverse Childhood Experiences cannot be undone but the impact can be mitigated through trauma informed education and intervention.</a:t>
            </a:r>
          </a:p>
        </p:txBody>
      </p:sp>
    </p:spTree>
    <p:extLst>
      <p:ext uri="{BB962C8B-B14F-4D97-AF65-F5344CB8AC3E}">
        <p14:creationId xmlns:p14="http://schemas.microsoft.com/office/powerpoint/2010/main" val="20562760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F2DAAA-4164-1860-158B-1C0E1DE128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Next Step –Response</a:t>
            </a:r>
            <a:b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Develop/ Update Action Plan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B1AAF2-3B3D-AF19-9CCD-54519A272A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Identify Strategies to-</a:t>
            </a:r>
          </a:p>
          <a:p>
            <a:pPr lvl="1"/>
            <a:r>
              <a:rPr lang="en-US" sz="2800" dirty="0"/>
              <a:t>Prevent</a:t>
            </a:r>
          </a:p>
          <a:p>
            <a:pPr lvl="1"/>
            <a:r>
              <a:rPr lang="en-US" sz="2800" dirty="0"/>
              <a:t>Modify/Reduce</a:t>
            </a:r>
          </a:p>
          <a:p>
            <a:pPr lvl="1"/>
            <a:r>
              <a:rPr lang="en-US" sz="2800" dirty="0"/>
              <a:t>Mitigate</a:t>
            </a:r>
          </a:p>
          <a:p>
            <a:pPr marL="45720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770539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11AA04-6446-8A2B-DA14-23A3051CD0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Develop/ Update Action Plan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1A3D04-49C1-C8DA-B91C-248E407A2E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37305" y="2022043"/>
            <a:ext cx="8596668" cy="3880773"/>
          </a:xfrm>
        </p:spPr>
        <p:txBody>
          <a:bodyPr>
            <a:normAutofit fontScale="92500" lnSpcReduction="10000"/>
          </a:bodyPr>
          <a:lstStyle/>
          <a:p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Resource Inventory</a:t>
            </a:r>
          </a:p>
          <a:p>
            <a:pPr lvl="1"/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What are we doing now to address the priority ARCH factors?</a:t>
            </a:r>
          </a:p>
          <a:p>
            <a:pPr lvl="1"/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Supports/Funding/Sustainability</a:t>
            </a:r>
          </a:p>
          <a:p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Gaps</a:t>
            </a:r>
          </a:p>
          <a:p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Identify new or enhanced strategies</a:t>
            </a:r>
          </a:p>
          <a:p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Assess efficacy of each potential strategy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780776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D2EB78-530B-4251-A547-EE9650F202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06042" y="2447736"/>
            <a:ext cx="7266215" cy="937028"/>
          </a:xfr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 sz="4000" cap="none" dirty="0">
                <a:solidFill>
                  <a:schemeClr val="accent2">
                    <a:lumMod val="75000"/>
                  </a:schemeClr>
                </a:solidFill>
              </a:rPr>
              <a:t>roblilliseval@gmail.com</a:t>
            </a:r>
          </a:p>
        </p:txBody>
      </p:sp>
      <p:pic>
        <p:nvPicPr>
          <p:cNvPr id="4" name="Picture 3" descr="A picture containing drawing&#10;&#10;Description automatically generated">
            <a:extLst>
              <a:ext uri="{FF2B5EF4-FFF2-40B4-BE49-F238E27FC236}">
                <a16:creationId xmlns:a16="http://schemas.microsoft.com/office/drawing/2014/main" id="{144E573D-7628-4A5C-ADD4-63788D4A8FBF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5451" r="-1" b="5818"/>
          <a:stretch/>
        </p:blipFill>
        <p:spPr>
          <a:xfrm>
            <a:off x="381906" y="844942"/>
            <a:ext cx="3734272" cy="33134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35026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3CE281-0F77-49B7-8D28-AE338E26E5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95401" y="301775"/>
            <a:ext cx="9601196" cy="612625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Using Data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0A3BA9-3A01-43B7-83A7-C0E211D36C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37558" y="1408187"/>
            <a:ext cx="9601196" cy="4041625"/>
          </a:xfrm>
        </p:spPr>
        <p:txBody>
          <a:bodyPr>
            <a:normAutofit fontScale="77500" lnSpcReduction="20000"/>
          </a:bodyPr>
          <a:lstStyle/>
          <a:p>
            <a:r>
              <a:rPr lang="en-US" sz="3100" dirty="0"/>
              <a:t>Logic Model for Strategic Planning</a:t>
            </a:r>
          </a:p>
          <a:p>
            <a:r>
              <a:rPr lang="en-US" sz="3100" dirty="0"/>
              <a:t>EYS</a:t>
            </a:r>
          </a:p>
          <a:p>
            <a:r>
              <a:rPr lang="en-US" sz="3100" dirty="0"/>
              <a:t>Problem measures.</a:t>
            </a:r>
          </a:p>
          <a:p>
            <a:r>
              <a:rPr lang="en-US" sz="3100" dirty="0"/>
              <a:t>Root Cause measures.</a:t>
            </a:r>
          </a:p>
          <a:p>
            <a:pPr lvl="1"/>
            <a:r>
              <a:rPr lang="en-US" sz="3100" dirty="0"/>
              <a:t>Risk and Protective Factors</a:t>
            </a:r>
          </a:p>
          <a:p>
            <a:pPr lvl="1"/>
            <a:r>
              <a:rPr lang="en-US" sz="3100" dirty="0"/>
              <a:t>ARCH</a:t>
            </a:r>
          </a:p>
          <a:p>
            <a:r>
              <a:rPr lang="en-US" sz="3300" dirty="0"/>
              <a:t>Local Conditions</a:t>
            </a:r>
          </a:p>
          <a:p>
            <a:r>
              <a:rPr lang="en-US" sz="3300" dirty="0"/>
              <a:t>Priority Factors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65193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3958850D-DA51-4256-95F6-3CA256BCDB4C}"/>
              </a:ext>
            </a:extLst>
          </p:cNvPr>
          <p:cNvSpPr txBox="1"/>
          <p:nvPr/>
        </p:nvSpPr>
        <p:spPr>
          <a:xfrm>
            <a:off x="1295402" y="982132"/>
            <a:ext cx="9601196" cy="13038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algn="ctr">
              <a:spcBef>
                <a:spcPct val="0"/>
              </a:spcBef>
              <a:spcAft>
                <a:spcPts val="600"/>
              </a:spcAft>
            </a:pPr>
            <a:r>
              <a:rPr lang="en-US" sz="4400" b="1" dirty="0">
                <a:ln w="3175" cmpd="sng">
                  <a:noFill/>
                </a:ln>
                <a:solidFill>
                  <a:srgbClr val="262626"/>
                </a:solidFill>
                <a:latin typeface="+mj-lt"/>
                <a:ea typeface="+mj-ea"/>
                <a:cs typeface="+mj-cs"/>
              </a:rPr>
              <a:t>Basic Logic Model</a:t>
            </a:r>
          </a:p>
        </p:txBody>
      </p:sp>
      <p:graphicFrame>
        <p:nvGraphicFramePr>
          <p:cNvPr id="25" name="TextBox 2">
            <a:extLst>
              <a:ext uri="{FF2B5EF4-FFF2-40B4-BE49-F238E27FC236}">
                <a16:creationId xmlns:a16="http://schemas.microsoft.com/office/drawing/2014/main" id="{83272028-D611-45B9-A4FC-3EC62D21ED6B}"/>
              </a:ext>
            </a:extLst>
          </p:cNvPr>
          <p:cNvGraphicFramePr/>
          <p:nvPr/>
        </p:nvGraphicFramePr>
        <p:xfrm>
          <a:off x="1295401" y="2675822"/>
          <a:ext cx="9601197" cy="29856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939025878"/>
      </p:ext>
    </p:extLst>
  </p:cSld>
  <p:clrMapOvr>
    <a:masterClrMapping/>
  </p:clrMapOvr>
  <p:transition spd="slow">
    <p:wipe dir="r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555929-F2BA-41FD-B91D-4F39227600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94362" y="107834"/>
            <a:ext cx="9603275" cy="1049235"/>
          </a:xfrm>
        </p:spPr>
        <p:txBody>
          <a:bodyPr/>
          <a:lstStyle/>
          <a:p>
            <a:r>
              <a:rPr lang="en-US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ARCH Model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8835B4-6C81-4972-AE00-E1E4D73425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95845" y="528748"/>
            <a:ext cx="7707083" cy="4898671"/>
          </a:xfrm>
        </p:spPr>
        <p:txBody>
          <a:bodyPr>
            <a:noAutofit/>
          </a:bodyPr>
          <a:lstStyle/>
          <a:p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</a:t>
            </a:r>
            <a:r>
              <a:rPr lang="en-US" sz="3600" dirty="0"/>
              <a:t>ttachment</a:t>
            </a:r>
          </a:p>
          <a:p>
            <a:pPr lvl="1"/>
            <a:r>
              <a:rPr lang="en-US" sz="3600" dirty="0"/>
              <a:t>Community</a:t>
            </a:r>
          </a:p>
          <a:p>
            <a:pPr lvl="1"/>
            <a:r>
              <a:rPr lang="en-US" sz="3600" dirty="0"/>
              <a:t>School</a:t>
            </a:r>
          </a:p>
          <a:p>
            <a:pPr lvl="1"/>
            <a:r>
              <a:rPr lang="en-US" sz="3600" dirty="0"/>
              <a:t>Family</a:t>
            </a:r>
          </a:p>
          <a:p>
            <a:r>
              <a:rPr lang="en-US" sz="3600" dirty="0"/>
              <a:t>self-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</a:t>
            </a:r>
            <a:r>
              <a:rPr lang="en-US" sz="3600" dirty="0"/>
              <a:t>egulation</a:t>
            </a:r>
          </a:p>
          <a:p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</a:t>
            </a:r>
            <a:r>
              <a:rPr lang="en-US" sz="3600" dirty="0"/>
              <a:t>ompetency</a:t>
            </a:r>
          </a:p>
          <a:p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</a:t>
            </a:r>
            <a:r>
              <a:rPr lang="en-US" sz="3600" dirty="0"/>
              <a:t>ealth</a:t>
            </a:r>
          </a:p>
        </p:txBody>
      </p:sp>
    </p:spTree>
    <p:extLst>
      <p:ext uri="{BB962C8B-B14F-4D97-AF65-F5344CB8AC3E}">
        <p14:creationId xmlns:p14="http://schemas.microsoft.com/office/powerpoint/2010/main" val="29708944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4703DD-20F9-E6EF-FB84-3CBCE7D660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1578" y="456176"/>
            <a:ext cx="9603275" cy="1049235"/>
          </a:xfrm>
        </p:spPr>
        <p:txBody>
          <a:bodyPr/>
          <a:lstStyle/>
          <a:p>
            <a:r>
              <a:rPr lang="en-US" dirty="0"/>
              <a:t>2025 Evalumetrics Youth Survey (EYS)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33F643-23C8-75F7-5E63-F8AD26FA6E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/>
              <a:t>Completed by over 7,000 students in 32 schools in the Finger Lakes and Southern Tier.</a:t>
            </a:r>
          </a:p>
          <a:p>
            <a:r>
              <a:rPr lang="en-US" dirty="0"/>
              <a:t>Completed on-line in classroom setting.</a:t>
            </a:r>
          </a:p>
          <a:p>
            <a:r>
              <a:rPr lang="en-US" dirty="0"/>
              <a:t>Parents were notified ahead of time to allow for opt-out. (Passive Consent)</a:t>
            </a:r>
          </a:p>
          <a:p>
            <a:r>
              <a:rPr lang="en-US" dirty="0"/>
              <a:t>Average time to complete was approximately 35 minutes.</a:t>
            </a:r>
          </a:p>
          <a:p>
            <a:r>
              <a:rPr lang="en-US" dirty="0"/>
              <a:t>Incomplete or suspect surveys, e.g., answer all the same or all extreme, were culled out.</a:t>
            </a:r>
          </a:p>
          <a:p>
            <a:r>
              <a:rPr lang="en-US" dirty="0"/>
              <a:t>Results represent completed surveys.</a:t>
            </a:r>
          </a:p>
        </p:txBody>
      </p:sp>
    </p:spTree>
    <p:extLst>
      <p:ext uri="{BB962C8B-B14F-4D97-AF65-F5344CB8AC3E}">
        <p14:creationId xmlns:p14="http://schemas.microsoft.com/office/powerpoint/2010/main" val="37453681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4A6002-8548-219A-19B0-262F50B69D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1579" y="200362"/>
            <a:ext cx="9603275" cy="1049235"/>
          </a:xfrm>
        </p:spPr>
        <p:txBody>
          <a:bodyPr/>
          <a:lstStyle/>
          <a:p>
            <a:r>
              <a:rPr lang="en-US" dirty="0"/>
              <a:t>2025 Evalumetrics Youth Survey (EYS)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8B02D8-FE02-DC2B-2770-4FCC3151BA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80822" y="1085003"/>
            <a:ext cx="9603275" cy="3450613"/>
          </a:xfrm>
        </p:spPr>
        <p:txBody>
          <a:bodyPr/>
          <a:lstStyle/>
          <a:p>
            <a:r>
              <a:rPr lang="en-US" dirty="0"/>
              <a:t>March 2025</a:t>
            </a:r>
          </a:p>
          <a:p>
            <a:endParaRPr lang="en-US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2A82877A-AEA3-7569-9FFE-8DCC446005C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84111447"/>
              </p:ext>
            </p:extLst>
          </p:nvPr>
        </p:nvGraphicFramePr>
        <p:xfrm>
          <a:off x="1310065" y="1948543"/>
          <a:ext cx="10087278" cy="317377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298549">
                  <a:extLst>
                    <a:ext uri="{9D8B030D-6E8A-4147-A177-3AD203B41FA5}">
                      <a16:colId xmlns:a16="http://schemas.microsoft.com/office/drawing/2014/main" val="149502520"/>
                    </a:ext>
                  </a:extLst>
                </a:gridCol>
                <a:gridCol w="1072243">
                  <a:extLst>
                    <a:ext uri="{9D8B030D-6E8A-4147-A177-3AD203B41FA5}">
                      <a16:colId xmlns:a16="http://schemas.microsoft.com/office/drawing/2014/main" val="1033503142"/>
                    </a:ext>
                  </a:extLst>
                </a:gridCol>
                <a:gridCol w="947057">
                  <a:extLst>
                    <a:ext uri="{9D8B030D-6E8A-4147-A177-3AD203B41FA5}">
                      <a16:colId xmlns:a16="http://schemas.microsoft.com/office/drawing/2014/main" val="2087138096"/>
                    </a:ext>
                  </a:extLst>
                </a:gridCol>
                <a:gridCol w="957943">
                  <a:extLst>
                    <a:ext uri="{9D8B030D-6E8A-4147-A177-3AD203B41FA5}">
                      <a16:colId xmlns:a16="http://schemas.microsoft.com/office/drawing/2014/main" val="1246750892"/>
                    </a:ext>
                  </a:extLst>
                </a:gridCol>
                <a:gridCol w="974272">
                  <a:extLst>
                    <a:ext uri="{9D8B030D-6E8A-4147-A177-3AD203B41FA5}">
                      <a16:colId xmlns:a16="http://schemas.microsoft.com/office/drawing/2014/main" val="558404875"/>
                    </a:ext>
                  </a:extLst>
                </a:gridCol>
                <a:gridCol w="936171">
                  <a:extLst>
                    <a:ext uri="{9D8B030D-6E8A-4147-A177-3AD203B41FA5}">
                      <a16:colId xmlns:a16="http://schemas.microsoft.com/office/drawing/2014/main" val="1641879210"/>
                    </a:ext>
                  </a:extLst>
                </a:gridCol>
                <a:gridCol w="1050471">
                  <a:extLst>
                    <a:ext uri="{9D8B030D-6E8A-4147-A177-3AD203B41FA5}">
                      <a16:colId xmlns:a16="http://schemas.microsoft.com/office/drawing/2014/main" val="687072854"/>
                    </a:ext>
                  </a:extLst>
                </a:gridCol>
                <a:gridCol w="957943">
                  <a:extLst>
                    <a:ext uri="{9D8B030D-6E8A-4147-A177-3AD203B41FA5}">
                      <a16:colId xmlns:a16="http://schemas.microsoft.com/office/drawing/2014/main" val="360023852"/>
                    </a:ext>
                  </a:extLst>
                </a:gridCol>
                <a:gridCol w="892629">
                  <a:extLst>
                    <a:ext uri="{9D8B030D-6E8A-4147-A177-3AD203B41FA5}">
                      <a16:colId xmlns:a16="http://schemas.microsoft.com/office/drawing/2014/main" val="2805285694"/>
                    </a:ext>
                  </a:extLst>
                </a:gridCol>
              </a:tblGrid>
              <a:tr h="392479">
                <a:tc gridSpan="6"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2400" u="none" strike="noStrike" dirty="0">
                          <a:effectLst/>
                        </a:rPr>
                        <a:t>EYS 2025    Completed Surveys</a:t>
                      </a:r>
                      <a:endParaRPr lang="en-US" sz="2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763" marR="4763" marT="4763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400" u="none" strike="noStrike">
                          <a:effectLst/>
                        </a:rPr>
                        <a:t> 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763" marR="4763" marT="4763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400" u="none" strike="noStrike">
                          <a:effectLst/>
                        </a:rPr>
                        <a:t> 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763" marR="4763" marT="4763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400" u="none" strike="noStrike">
                          <a:effectLst/>
                        </a:rPr>
                        <a:t> 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1372085676"/>
                  </a:ext>
                </a:extLst>
              </a:tr>
              <a:tr h="764567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2400" u="none" strike="noStrike" dirty="0">
                          <a:effectLst/>
                        </a:rPr>
                        <a:t>Geneva Schools</a:t>
                      </a:r>
                      <a:endParaRPr lang="en-US" sz="2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763" marR="4763" marT="4763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2400" u="none" strike="noStrike" dirty="0">
                          <a:effectLst/>
                        </a:rPr>
                        <a:t>6th</a:t>
                      </a:r>
                      <a:endParaRPr lang="en-US" sz="2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763" marR="4763" marT="4763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2400" u="none" strike="noStrike" dirty="0">
                          <a:effectLst/>
                        </a:rPr>
                        <a:t>7th</a:t>
                      </a:r>
                      <a:endParaRPr lang="en-US" sz="2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763" marR="4763" marT="4763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2400" u="none" strike="noStrike">
                          <a:effectLst/>
                        </a:rPr>
                        <a:t>8th</a:t>
                      </a:r>
                      <a:endParaRPr lang="en-US" sz="2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763" marR="4763" marT="4763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2400" u="none" strike="noStrike">
                          <a:effectLst/>
                        </a:rPr>
                        <a:t>9th</a:t>
                      </a:r>
                      <a:endParaRPr lang="en-US" sz="2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763" marR="4763" marT="4763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2400" u="none" strike="noStrike">
                          <a:effectLst/>
                        </a:rPr>
                        <a:t>10th</a:t>
                      </a:r>
                      <a:endParaRPr lang="en-US" sz="2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763" marR="4763" marT="4763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2400" u="none" strike="noStrike">
                          <a:effectLst/>
                        </a:rPr>
                        <a:t>11th</a:t>
                      </a:r>
                      <a:endParaRPr lang="en-US" sz="2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763" marR="4763" marT="4763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2400" u="none" strike="noStrike">
                          <a:effectLst/>
                        </a:rPr>
                        <a:t>12th</a:t>
                      </a:r>
                      <a:endParaRPr lang="en-US" sz="2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763" marR="4763" marT="4763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400" u="none" strike="noStrike">
                          <a:effectLst/>
                        </a:rPr>
                        <a:t>Total</a:t>
                      </a:r>
                      <a:endParaRPr lang="en-US" sz="2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1846918789"/>
                  </a:ext>
                </a:extLst>
              </a:tr>
              <a:tr h="39247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2400" u="none" strike="noStrike">
                          <a:effectLst/>
                        </a:rPr>
                        <a:t>1 Female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763" marR="4763" marT="4763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400" u="none" strike="noStrike">
                          <a:effectLst/>
                        </a:rPr>
                        <a:t>77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763" marR="4763" marT="4763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400" u="none" strike="noStrike">
                          <a:effectLst/>
                        </a:rPr>
                        <a:t>53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763" marR="4763" marT="4763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400" u="none" strike="noStrike" dirty="0">
                          <a:effectLst/>
                        </a:rPr>
                        <a:t>46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763" marR="4763" marT="4763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400" u="none" strike="noStrike">
                          <a:effectLst/>
                        </a:rPr>
                        <a:t>51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763" marR="4763" marT="4763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400" u="none" strike="noStrike">
                          <a:effectLst/>
                        </a:rPr>
                        <a:t>25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763" marR="4763" marT="4763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400" u="none" strike="noStrike">
                          <a:effectLst/>
                        </a:rPr>
                        <a:t>39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763" marR="4763" marT="4763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400" u="none" strike="noStrike">
                          <a:effectLst/>
                        </a:rPr>
                        <a:t>43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763" marR="4763" marT="4763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400" u="none" strike="noStrike">
                          <a:effectLst/>
                        </a:rPr>
                        <a:t>334</a:t>
                      </a:r>
                      <a:endParaRPr lang="en-US" sz="2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4293399260"/>
                  </a:ext>
                </a:extLst>
              </a:tr>
              <a:tr h="39247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2400" u="none" strike="noStrike">
                          <a:effectLst/>
                        </a:rPr>
                        <a:t>2 Male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763" marR="4763" marT="4763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400" u="none" strike="noStrike">
                          <a:effectLst/>
                        </a:rPr>
                        <a:t>40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763" marR="4763" marT="4763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400" u="none" strike="noStrike">
                          <a:effectLst/>
                        </a:rPr>
                        <a:t>44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763" marR="4763" marT="4763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400" u="none" strike="noStrike">
                          <a:effectLst/>
                        </a:rPr>
                        <a:t>40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763" marR="4763" marT="4763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400" u="none" strike="noStrike" dirty="0">
                          <a:effectLst/>
                        </a:rPr>
                        <a:t>52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763" marR="4763" marT="4763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400" u="none" strike="noStrike" dirty="0">
                          <a:effectLst/>
                        </a:rPr>
                        <a:t>33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763" marR="4763" marT="4763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400" u="none" strike="noStrike">
                          <a:effectLst/>
                        </a:rPr>
                        <a:t>43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763" marR="4763" marT="4763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400" u="none" strike="noStrike">
                          <a:effectLst/>
                        </a:rPr>
                        <a:t>23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763" marR="4763" marT="4763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400" u="none" strike="noStrike">
                          <a:effectLst/>
                        </a:rPr>
                        <a:t>275</a:t>
                      </a:r>
                      <a:endParaRPr lang="en-US" sz="2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3416816626"/>
                  </a:ext>
                </a:extLst>
              </a:tr>
              <a:tr h="39247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2400" u="none" strike="noStrike">
                          <a:effectLst/>
                        </a:rPr>
                        <a:t>3 Other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763" marR="4763" marT="4763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400" u="none" strike="noStrike">
                          <a:effectLst/>
                        </a:rPr>
                        <a:t>2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763" marR="4763" marT="4763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400" u="none" strike="noStrike">
                          <a:effectLst/>
                        </a:rPr>
                        <a:t>1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763" marR="4763" marT="4763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400" u="none" strike="noStrike">
                          <a:effectLst/>
                        </a:rPr>
                        <a:t>2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763" marR="4763" marT="4763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400" u="none" strike="noStrike">
                          <a:effectLst/>
                        </a:rPr>
                        <a:t>1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763" marR="4763" marT="4763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400" u="none" strike="noStrike" dirty="0">
                          <a:effectLst/>
                        </a:rPr>
                        <a:t>3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763" marR="4763" marT="4763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400" u="none" strike="noStrike" dirty="0">
                          <a:effectLst/>
                        </a:rPr>
                        <a:t>0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763" marR="4763" marT="4763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400" u="none" strike="noStrike">
                          <a:effectLst/>
                        </a:rPr>
                        <a:t>3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763" marR="4763" marT="4763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400" u="none" strike="noStrike">
                          <a:effectLst/>
                        </a:rPr>
                        <a:t>12</a:t>
                      </a:r>
                      <a:endParaRPr lang="en-US" sz="2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734359722"/>
                  </a:ext>
                </a:extLst>
              </a:tr>
              <a:tr h="44681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2400" u="none" strike="noStrike">
                          <a:effectLst/>
                        </a:rPr>
                        <a:t>4 Rather Not Say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763" marR="4763" marT="4763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400" u="none" strike="noStrike" dirty="0">
                          <a:effectLst/>
                        </a:rPr>
                        <a:t>5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763" marR="4763" marT="4763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400" u="none" strike="noStrike">
                          <a:effectLst/>
                        </a:rPr>
                        <a:t>2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763" marR="4763" marT="4763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400" u="none" strike="noStrike">
                          <a:effectLst/>
                        </a:rPr>
                        <a:t>2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763" marR="4763" marT="4763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400" u="none" strike="noStrike">
                          <a:effectLst/>
                        </a:rPr>
                        <a:t>0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763" marR="4763" marT="4763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400" u="none" strike="noStrike">
                          <a:effectLst/>
                        </a:rPr>
                        <a:t>1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763" marR="4763" marT="4763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400" u="none" strike="noStrike">
                          <a:effectLst/>
                        </a:rPr>
                        <a:t>2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763" marR="4763" marT="4763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400" u="none" strike="noStrike" dirty="0">
                          <a:effectLst/>
                        </a:rPr>
                        <a:t>1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763" marR="4763" marT="4763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400" u="none" strike="noStrike" dirty="0">
                          <a:effectLst/>
                        </a:rPr>
                        <a:t>13</a:t>
                      </a:r>
                      <a:endParaRPr lang="en-US" sz="2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3750796472"/>
                  </a:ext>
                </a:extLst>
              </a:tr>
              <a:tr h="39247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2400" u="none" strike="noStrike">
                          <a:effectLst/>
                        </a:rPr>
                        <a:t>TOTAL</a:t>
                      </a:r>
                      <a:endParaRPr lang="en-US" sz="2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763" marR="4763" marT="4763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400" u="none" strike="noStrike">
                          <a:effectLst/>
                        </a:rPr>
                        <a:t>124</a:t>
                      </a:r>
                      <a:endParaRPr lang="en-US" sz="2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763" marR="4763" marT="4763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400" u="none" strike="noStrike">
                          <a:effectLst/>
                        </a:rPr>
                        <a:t>100</a:t>
                      </a:r>
                      <a:endParaRPr lang="en-US" sz="2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763" marR="4763" marT="4763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400" u="none" strike="noStrike">
                          <a:effectLst/>
                        </a:rPr>
                        <a:t>90</a:t>
                      </a:r>
                      <a:endParaRPr lang="en-US" sz="2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763" marR="4763" marT="4763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400" u="none" strike="noStrike">
                          <a:effectLst/>
                        </a:rPr>
                        <a:t>104</a:t>
                      </a:r>
                      <a:endParaRPr lang="en-US" sz="2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763" marR="4763" marT="4763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400" u="none" strike="noStrike">
                          <a:effectLst/>
                        </a:rPr>
                        <a:t>62</a:t>
                      </a:r>
                      <a:endParaRPr lang="en-US" sz="2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763" marR="4763" marT="4763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400" u="none" strike="noStrike">
                          <a:effectLst/>
                        </a:rPr>
                        <a:t>84</a:t>
                      </a:r>
                      <a:endParaRPr lang="en-US" sz="2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763" marR="4763" marT="4763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400" u="none" strike="noStrike">
                          <a:effectLst/>
                        </a:rPr>
                        <a:t>70</a:t>
                      </a:r>
                      <a:endParaRPr lang="en-US" sz="2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763" marR="4763" marT="4763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400" u="none" strike="noStrike" dirty="0">
                          <a:effectLst/>
                        </a:rPr>
                        <a:t>634</a:t>
                      </a:r>
                      <a:endParaRPr lang="en-US" sz="2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18265505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004084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599057-1FDC-7608-5FDD-B85524B214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Attachment as Root Cause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36A317-7A12-42E3-30A2-28105F0A40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92593" y="1812867"/>
            <a:ext cx="8596668" cy="3880773"/>
          </a:xfrm>
        </p:spPr>
        <p:txBody>
          <a:bodyPr>
            <a:normAutofit fontScale="92500" lnSpcReduction="10000"/>
          </a:bodyPr>
          <a:lstStyle/>
          <a:p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Lack of Attachment to Community </a:t>
            </a:r>
          </a:p>
          <a:p>
            <a:pPr marL="0" indent="0">
              <a:buNone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(14.9% of Geneva Middle School Students at risk)</a:t>
            </a:r>
          </a:p>
          <a:p>
            <a:pPr marL="0" indent="0">
              <a:buNone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(24.8% of Geneva High School Students at risk) </a:t>
            </a:r>
          </a:p>
          <a:p>
            <a:pPr lvl="1"/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More likely to report self-injury</a:t>
            </a:r>
          </a:p>
          <a:p>
            <a:pPr lvl="1"/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More likely to report suicide ideation</a:t>
            </a:r>
          </a:p>
          <a:p>
            <a:pPr lvl="1"/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More likely to use drugs</a:t>
            </a:r>
          </a:p>
          <a:p>
            <a:pPr lvl="1"/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More likely to smoke cigarettes</a:t>
            </a:r>
          </a:p>
          <a:p>
            <a:pPr lvl="1"/>
            <a:endParaRPr lang="en-US" sz="2800" b="1" dirty="0">
              <a:solidFill>
                <a:schemeClr val="accent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9141510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B07AA6-B32E-3F08-04FB-1653202EF0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94362" y="342420"/>
            <a:ext cx="9603275" cy="1049235"/>
          </a:xfrm>
        </p:spPr>
        <p:txBody>
          <a:bodyPr/>
          <a:lstStyle/>
          <a:p>
            <a:r>
              <a:rPr lang="en-US" dirty="0"/>
              <a:t>Other Community Factors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C6507D-911B-0586-D55D-83165A828F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sz="2800" dirty="0"/>
              <a:t>Lack Rewards for Positive Involvement in the Community                            (One in 15 Geneva Students)</a:t>
            </a:r>
          </a:p>
          <a:p>
            <a:pPr lvl="1"/>
            <a:r>
              <a:rPr lang="en-US" sz="2800" dirty="0"/>
              <a:t>More likely to report suicide ideation, self-injury, and bullying others.</a:t>
            </a:r>
          </a:p>
          <a:p>
            <a:pPr lvl="1"/>
            <a:r>
              <a:rPr lang="en-US" sz="2800" dirty="0"/>
              <a:t>More likely to report use of drugs.</a:t>
            </a:r>
          </a:p>
          <a:p>
            <a:r>
              <a:rPr lang="en-US" sz="2800" dirty="0"/>
              <a:t>Lack Opportunities for Positive Involvement in the </a:t>
            </a:r>
            <a:r>
              <a:rPr lang="en-US" sz="2800"/>
              <a:t>Community          (</a:t>
            </a:r>
            <a:r>
              <a:rPr lang="en-US" sz="2800" dirty="0"/>
              <a:t>46% of Geneva Middle School and 59.4% of Geneva High School students.)</a:t>
            </a:r>
          </a:p>
          <a:p>
            <a:pPr marL="457200" lvl="1" indent="0">
              <a:buNone/>
            </a:pPr>
            <a:endParaRPr lang="en-US" sz="2800" dirty="0"/>
          </a:p>
          <a:p>
            <a:pPr marL="457200" lvl="1" indent="0">
              <a:buNone/>
            </a:pPr>
            <a:endParaRPr lang="en-US" sz="2000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367307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8130461-3402-F7CF-725C-7E8F324B4F2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24826A-A2CB-07D2-3B81-E1316B9B4D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1579" y="342420"/>
            <a:ext cx="9603275" cy="860451"/>
          </a:xfrm>
        </p:spPr>
        <p:txBody>
          <a:bodyPr/>
          <a:lstStyle/>
          <a:p>
            <a:r>
              <a:rPr lang="en-US" dirty="0"/>
              <a:t>Community–Related Variables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397F9469-C14F-660C-3658-D126EB1B948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84502251"/>
              </p:ext>
            </p:extLst>
          </p:nvPr>
        </p:nvGraphicFramePr>
        <p:xfrm>
          <a:off x="1076022" y="1360714"/>
          <a:ext cx="9978832" cy="392974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941289">
                  <a:extLst>
                    <a:ext uri="{9D8B030D-6E8A-4147-A177-3AD203B41FA5}">
                      <a16:colId xmlns:a16="http://schemas.microsoft.com/office/drawing/2014/main" val="4010063871"/>
                    </a:ext>
                  </a:extLst>
                </a:gridCol>
                <a:gridCol w="1685402">
                  <a:extLst>
                    <a:ext uri="{9D8B030D-6E8A-4147-A177-3AD203B41FA5}">
                      <a16:colId xmlns:a16="http://schemas.microsoft.com/office/drawing/2014/main" val="981706568"/>
                    </a:ext>
                  </a:extLst>
                </a:gridCol>
                <a:gridCol w="1352141">
                  <a:extLst>
                    <a:ext uri="{9D8B030D-6E8A-4147-A177-3AD203B41FA5}">
                      <a16:colId xmlns:a16="http://schemas.microsoft.com/office/drawing/2014/main" val="566543055"/>
                    </a:ext>
                  </a:extLst>
                </a:gridCol>
              </a:tblGrid>
              <a:tr h="1080712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400" dirty="0">
                          <a:effectLst/>
                        </a:rPr>
                        <a:t>Attitude Toward Community</a:t>
                      </a:r>
                      <a:endParaRPr lang="en-US" sz="2400" b="1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763" marR="4763" marT="4763" marB="9525" anchor="b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2400">
                          <a:effectLst/>
                        </a:rPr>
                        <a:t>Middle School</a:t>
                      </a:r>
                      <a:endParaRPr lang="en-US" sz="2400" b="1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763" marR="4763" marT="4763" marB="9525" anchor="b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2400">
                          <a:effectLst/>
                        </a:rPr>
                        <a:t>High School</a:t>
                      </a:r>
                      <a:endParaRPr lang="en-US" sz="2400" b="1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763" marR="4763" marT="4763" marB="9525" anchor="b"/>
                </a:tc>
                <a:extLst>
                  <a:ext uri="{0D108BD9-81ED-4DB2-BD59-A6C34878D82A}">
                    <a16:rowId xmlns:a16="http://schemas.microsoft.com/office/drawing/2014/main" val="642662280"/>
                  </a:ext>
                </a:extLst>
              </a:tr>
              <a:tr h="1203965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400" dirty="0">
                          <a:effectLst/>
                        </a:rPr>
                        <a:t>I would like to get out of my neighborhood or community where I live.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763" marR="4763" marT="4763" marB="9525" anchor="b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2400">
                          <a:effectLst/>
                        </a:rPr>
                        <a:t>30.3%</a:t>
                      </a:r>
                      <a:endParaRPr lang="en-US" sz="24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763" marR="4763" marT="4763" marB="9525" anchor="b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2400">
                          <a:effectLst/>
                        </a:rPr>
                        <a:t>45.7%</a:t>
                      </a:r>
                      <a:endParaRPr lang="en-US" sz="24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763" marR="4763" marT="4763" marB="9525" anchor="b"/>
                </a:tc>
                <a:extLst>
                  <a:ext uri="{0D108BD9-81ED-4DB2-BD59-A6C34878D82A}">
                    <a16:rowId xmlns:a16="http://schemas.microsoft.com/office/drawing/2014/main" val="330828118"/>
                  </a:ext>
                </a:extLst>
              </a:tr>
              <a:tr h="1093155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400">
                          <a:effectLst/>
                        </a:rPr>
                        <a:t>If I had to move, I would not miss the neighborhood/community I live in now.</a:t>
                      </a:r>
                      <a:endParaRPr lang="en-US" sz="24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763" marR="4763" marT="4763" marB="9525" anchor="b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2400" dirty="0">
                          <a:effectLst/>
                        </a:rPr>
                        <a:t>21.7%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763" marR="4763" marT="4763" marB="9525" anchor="b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2400" dirty="0">
                          <a:effectLst/>
                        </a:rPr>
                        <a:t>27.3%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763" marR="4763" marT="4763" marB="9525" anchor="b"/>
                </a:tc>
                <a:extLst>
                  <a:ext uri="{0D108BD9-81ED-4DB2-BD59-A6C34878D82A}">
                    <a16:rowId xmlns:a16="http://schemas.microsoft.com/office/drawing/2014/main" val="2905960765"/>
                  </a:ext>
                </a:extLst>
              </a:tr>
              <a:tr h="551911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400">
                          <a:effectLst/>
                        </a:rPr>
                        <a:t>I do not like my neighborhood</a:t>
                      </a:r>
                      <a:endParaRPr lang="en-US" sz="24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763" marR="4763" marT="4763" marB="9525" anchor="b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2400">
                          <a:effectLst/>
                        </a:rPr>
                        <a:t>23.7%</a:t>
                      </a:r>
                      <a:endParaRPr lang="en-US" sz="24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763" marR="4763" marT="4763" marB="9525" anchor="b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2400" dirty="0">
                          <a:effectLst/>
                        </a:rPr>
                        <a:t>24.2%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763" marR="4763" marT="4763" marB="9525" anchor="b"/>
                </a:tc>
                <a:extLst>
                  <a:ext uri="{0D108BD9-81ED-4DB2-BD59-A6C34878D82A}">
                    <a16:rowId xmlns:a16="http://schemas.microsoft.com/office/drawing/2014/main" val="247523472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0358917"/>
      </p:ext>
    </p:extLst>
  </p:cSld>
  <p:clrMapOvr>
    <a:masterClrMapping/>
  </p:clrMapOvr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1207</TotalTime>
  <Words>851</Words>
  <Application>Microsoft Office PowerPoint</Application>
  <PresentationFormat>Widescreen</PresentationFormat>
  <Paragraphs>204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4" baseType="lpstr">
      <vt:lpstr>Arial</vt:lpstr>
      <vt:lpstr>Gill Sans MT</vt:lpstr>
      <vt:lpstr>Times New Roman</vt:lpstr>
      <vt:lpstr>Wingdings 3</vt:lpstr>
      <vt:lpstr>Gallery</vt:lpstr>
      <vt:lpstr>   Using Data for  Strategic Prevention Planning Part II  </vt:lpstr>
      <vt:lpstr>Using Data</vt:lpstr>
      <vt:lpstr>PowerPoint Presentation</vt:lpstr>
      <vt:lpstr>The ARCH Model</vt:lpstr>
      <vt:lpstr>2025 Evalumetrics Youth Survey (EYS)</vt:lpstr>
      <vt:lpstr>2025 Evalumetrics Youth Survey (EYS)</vt:lpstr>
      <vt:lpstr>Attachment as Root Cause</vt:lpstr>
      <vt:lpstr>Other Community Factors</vt:lpstr>
      <vt:lpstr>Community–Related Variables</vt:lpstr>
      <vt:lpstr>Community–Related Variables</vt:lpstr>
      <vt:lpstr>Community–Related Variables</vt:lpstr>
      <vt:lpstr>Community–Related Variables</vt:lpstr>
      <vt:lpstr>PowerPoint Presentation</vt:lpstr>
      <vt:lpstr>Why Here? Local Conditions</vt:lpstr>
      <vt:lpstr>PowerPoint Presentation</vt:lpstr>
      <vt:lpstr>Prevent, Reduce, or Mitigate?</vt:lpstr>
      <vt:lpstr>Next Step –Response Develop/ Update Action Plan</vt:lpstr>
      <vt:lpstr>Develop/ Update Action Plan</vt:lpstr>
      <vt:lpstr>roblilliseval@gmail.com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Evalumetrics Youth Survey (EYS)</dc:title>
  <dc:creator>Robert Lillis</dc:creator>
  <cp:lastModifiedBy>Rob Lillis</cp:lastModifiedBy>
  <cp:revision>10</cp:revision>
  <dcterms:created xsi:type="dcterms:W3CDTF">2020-07-22T16:38:59Z</dcterms:created>
  <dcterms:modified xsi:type="dcterms:W3CDTF">2026-02-01T23:33:23Z</dcterms:modified>
</cp:coreProperties>
</file>